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5" r:id="rId11"/>
    <p:sldId id="264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sv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026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647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72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303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822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26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761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270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808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32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2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23884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4.jpeg"/><Relationship Id="rId7" Type="http://schemas.openxmlformats.org/officeDocument/2006/relationships/image" Target="../media/image1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aggle.com/code/hebamaher/simpsons-classification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aggle.com/datasets/alexattia/the-simpsons-characters-dataset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90318A3-7A0F-4949-A473-C3529E9E8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703CEB-64E5-465C-A005-82F42BC1C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94356">
            <a:off x="1432297" y="-265398"/>
            <a:ext cx="5427406" cy="7248489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F672B51-4C3C-4FFC-840C-0083AE633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101580">
            <a:off x="1372793" y="-288472"/>
            <a:ext cx="5549799" cy="7264585"/>
          </a:xfrm>
          <a:custGeom>
            <a:avLst/>
            <a:gdLst>
              <a:gd name="connsiteX0" fmla="*/ 0 w 5861642"/>
              <a:gd name="connsiteY0" fmla="*/ 7584901 h 7919265"/>
              <a:gd name="connsiteX1" fmla="*/ 58824 w 5861642"/>
              <a:gd name="connsiteY1" fmla="*/ 6543594 h 7919265"/>
              <a:gd name="connsiteX2" fmla="*/ 52937 w 5861642"/>
              <a:gd name="connsiteY2" fmla="*/ 6543280 h 7919265"/>
              <a:gd name="connsiteX3" fmla="*/ 422572 w 5861642"/>
              <a:gd name="connsiteY3" fmla="*/ 0 h 7919265"/>
              <a:gd name="connsiteX4" fmla="*/ 4284829 w 5861642"/>
              <a:gd name="connsiteY4" fmla="*/ 212657 h 7919265"/>
              <a:gd name="connsiteX5" fmla="*/ 5823654 w 5861642"/>
              <a:gd name="connsiteY5" fmla="*/ 306262 h 7919265"/>
              <a:gd name="connsiteX6" fmla="*/ 5861642 w 5861642"/>
              <a:gd name="connsiteY6" fmla="*/ 317988 h 7919265"/>
              <a:gd name="connsiteX7" fmla="*/ 5856157 w 5861642"/>
              <a:gd name="connsiteY7" fmla="*/ 378751 h 7919265"/>
              <a:gd name="connsiteX8" fmla="*/ 5842343 w 5861642"/>
              <a:gd name="connsiteY8" fmla="*/ 627797 h 7919265"/>
              <a:gd name="connsiteX9" fmla="*/ 5837543 w 5861642"/>
              <a:gd name="connsiteY9" fmla="*/ 720595 h 7919265"/>
              <a:gd name="connsiteX10" fmla="*/ 5820125 w 5861642"/>
              <a:gd name="connsiteY10" fmla="*/ 1012687 h 7919265"/>
              <a:gd name="connsiteX11" fmla="*/ 5822318 w 5861642"/>
              <a:gd name="connsiteY11" fmla="*/ 1018677 h 7919265"/>
              <a:gd name="connsiteX12" fmla="*/ 5809530 w 5861642"/>
              <a:gd name="connsiteY12" fmla="*/ 1196200 h 7919265"/>
              <a:gd name="connsiteX13" fmla="*/ 5812189 w 5861642"/>
              <a:gd name="connsiteY13" fmla="*/ 1197315 h 7919265"/>
              <a:gd name="connsiteX14" fmla="*/ 5817462 w 5861642"/>
              <a:gd name="connsiteY14" fmla="*/ 1242155 h 7919265"/>
              <a:gd name="connsiteX15" fmla="*/ 5811320 w 5861642"/>
              <a:gd name="connsiteY15" fmla="*/ 1364256 h 7919265"/>
              <a:gd name="connsiteX16" fmla="*/ 5811185 w 5861642"/>
              <a:gd name="connsiteY16" fmla="*/ 1436500 h 7919265"/>
              <a:gd name="connsiteX17" fmla="*/ 5816694 w 5861642"/>
              <a:gd name="connsiteY17" fmla="*/ 1462669 h 7919265"/>
              <a:gd name="connsiteX18" fmla="*/ 5818070 w 5861642"/>
              <a:gd name="connsiteY18" fmla="*/ 1637067 h 7919265"/>
              <a:gd name="connsiteX19" fmla="*/ 5811245 w 5861642"/>
              <a:gd name="connsiteY19" fmla="*/ 1696270 h 7919265"/>
              <a:gd name="connsiteX20" fmla="*/ 5795186 w 5861642"/>
              <a:gd name="connsiteY20" fmla="*/ 1818360 h 7919265"/>
              <a:gd name="connsiteX21" fmla="*/ 5796218 w 5861642"/>
              <a:gd name="connsiteY21" fmla="*/ 1911947 h 7919265"/>
              <a:gd name="connsiteX22" fmla="*/ 5789969 w 5861642"/>
              <a:gd name="connsiteY22" fmla="*/ 1925528 h 7919265"/>
              <a:gd name="connsiteX23" fmla="*/ 5771499 w 5861642"/>
              <a:gd name="connsiteY23" fmla="*/ 2014848 h 7919265"/>
              <a:gd name="connsiteX24" fmla="*/ 5767709 w 5861642"/>
              <a:gd name="connsiteY24" fmla="*/ 2045563 h 7919265"/>
              <a:gd name="connsiteX25" fmla="*/ 5767187 w 5861642"/>
              <a:gd name="connsiteY25" fmla="*/ 2054308 h 7919265"/>
              <a:gd name="connsiteX26" fmla="*/ 5769380 w 5861642"/>
              <a:gd name="connsiteY26" fmla="*/ 2060299 h 7919265"/>
              <a:gd name="connsiteX27" fmla="*/ 5756593 w 5861642"/>
              <a:gd name="connsiteY27" fmla="*/ 2237821 h 7919265"/>
              <a:gd name="connsiteX28" fmla="*/ 5759252 w 5861642"/>
              <a:gd name="connsiteY28" fmla="*/ 2238936 h 7919265"/>
              <a:gd name="connsiteX29" fmla="*/ 5764525 w 5861642"/>
              <a:gd name="connsiteY29" fmla="*/ 2283776 h 7919265"/>
              <a:gd name="connsiteX30" fmla="*/ 5758382 w 5861642"/>
              <a:gd name="connsiteY30" fmla="*/ 2405877 h 7919265"/>
              <a:gd name="connsiteX31" fmla="*/ 5758248 w 5861642"/>
              <a:gd name="connsiteY31" fmla="*/ 2478121 h 7919265"/>
              <a:gd name="connsiteX32" fmla="*/ 5763756 w 5861642"/>
              <a:gd name="connsiteY32" fmla="*/ 2504290 h 7919265"/>
              <a:gd name="connsiteX33" fmla="*/ 5765133 w 5861642"/>
              <a:gd name="connsiteY33" fmla="*/ 2678688 h 7919265"/>
              <a:gd name="connsiteX34" fmla="*/ 5758308 w 5861642"/>
              <a:gd name="connsiteY34" fmla="*/ 2737891 h 7919265"/>
              <a:gd name="connsiteX35" fmla="*/ 5742249 w 5861642"/>
              <a:gd name="connsiteY35" fmla="*/ 2859981 h 7919265"/>
              <a:gd name="connsiteX36" fmla="*/ 5743281 w 5861642"/>
              <a:gd name="connsiteY36" fmla="*/ 2953568 h 7919265"/>
              <a:gd name="connsiteX37" fmla="*/ 5737032 w 5861642"/>
              <a:gd name="connsiteY37" fmla="*/ 2967149 h 7919265"/>
              <a:gd name="connsiteX38" fmla="*/ 5718561 w 5861642"/>
              <a:gd name="connsiteY38" fmla="*/ 3056469 h 7919265"/>
              <a:gd name="connsiteX39" fmla="*/ 5704157 w 5861642"/>
              <a:gd name="connsiteY39" fmla="*/ 3191664 h 7919265"/>
              <a:gd name="connsiteX40" fmla="*/ 5701519 w 5861642"/>
              <a:gd name="connsiteY40" fmla="*/ 3191820 h 7919265"/>
              <a:gd name="connsiteX41" fmla="*/ 5689148 w 5861642"/>
              <a:gd name="connsiteY41" fmla="*/ 3349428 h 7919265"/>
              <a:gd name="connsiteX42" fmla="*/ 5698460 w 5861642"/>
              <a:gd name="connsiteY42" fmla="*/ 3452640 h 7919265"/>
              <a:gd name="connsiteX43" fmla="*/ 5688292 w 5861642"/>
              <a:gd name="connsiteY43" fmla="*/ 3569167 h 7919265"/>
              <a:gd name="connsiteX44" fmla="*/ 5679997 w 5861642"/>
              <a:gd name="connsiteY44" fmla="*/ 3665756 h 7919265"/>
              <a:gd name="connsiteX45" fmla="*/ 5670612 w 5861642"/>
              <a:gd name="connsiteY45" fmla="*/ 3727201 h 7919265"/>
              <a:gd name="connsiteX46" fmla="*/ 5646783 w 5861642"/>
              <a:gd name="connsiteY46" fmla="*/ 4090075 h 7919265"/>
              <a:gd name="connsiteX47" fmla="*/ 5643566 w 5861642"/>
              <a:gd name="connsiteY47" fmla="*/ 4151837 h 7919265"/>
              <a:gd name="connsiteX48" fmla="*/ 5635382 w 5861642"/>
              <a:gd name="connsiteY48" fmla="*/ 4309007 h 7919265"/>
              <a:gd name="connsiteX49" fmla="*/ 5607588 w 5861642"/>
              <a:gd name="connsiteY49" fmla="*/ 4783566 h 7919265"/>
              <a:gd name="connsiteX50" fmla="*/ 5605250 w 5861642"/>
              <a:gd name="connsiteY50" fmla="*/ 4823208 h 7919265"/>
              <a:gd name="connsiteX51" fmla="*/ 5598814 w 5861642"/>
              <a:gd name="connsiteY51" fmla="*/ 5036288 h 7919265"/>
              <a:gd name="connsiteX52" fmla="*/ 5582445 w 5861642"/>
              <a:gd name="connsiteY52" fmla="*/ 5350628 h 7919265"/>
              <a:gd name="connsiteX53" fmla="*/ 5515806 w 5861642"/>
              <a:gd name="connsiteY53" fmla="*/ 6483795 h 7919265"/>
              <a:gd name="connsiteX54" fmla="*/ 5510305 w 5861642"/>
              <a:gd name="connsiteY54" fmla="*/ 6577332 h 7919265"/>
              <a:gd name="connsiteX55" fmla="*/ 5511780 w 5861642"/>
              <a:gd name="connsiteY55" fmla="*/ 6587223 h 7919265"/>
              <a:gd name="connsiteX56" fmla="*/ 5510197 w 5861642"/>
              <a:gd name="connsiteY56" fmla="*/ 6670719 h 7919265"/>
              <a:gd name="connsiteX57" fmla="*/ 5499832 w 5861642"/>
              <a:gd name="connsiteY57" fmla="*/ 6770108 h 7919265"/>
              <a:gd name="connsiteX58" fmla="*/ 5498316 w 5861642"/>
              <a:gd name="connsiteY58" fmla="*/ 6781200 h 7919265"/>
              <a:gd name="connsiteX59" fmla="*/ 5497062 w 5861642"/>
              <a:gd name="connsiteY59" fmla="*/ 6802542 h 7919265"/>
              <a:gd name="connsiteX60" fmla="*/ 5499947 w 5861642"/>
              <a:gd name="connsiteY60" fmla="*/ 6820932 h 7919265"/>
              <a:gd name="connsiteX61" fmla="*/ 5494409 w 5861642"/>
              <a:gd name="connsiteY61" fmla="*/ 6847760 h 7919265"/>
              <a:gd name="connsiteX62" fmla="*/ 5486503 w 5861642"/>
              <a:gd name="connsiteY62" fmla="*/ 6982763 h 7919265"/>
              <a:gd name="connsiteX63" fmla="*/ 5452061 w 5861642"/>
              <a:gd name="connsiteY63" fmla="*/ 7583356 h 7919265"/>
              <a:gd name="connsiteX64" fmla="*/ 5458843 w 5861642"/>
              <a:gd name="connsiteY64" fmla="*/ 7628844 h 7919265"/>
              <a:gd name="connsiteX65" fmla="*/ 5457259 w 5861642"/>
              <a:gd name="connsiteY65" fmla="*/ 7712341 h 7919265"/>
              <a:gd name="connsiteX66" fmla="*/ 5443236 w 5861642"/>
              <a:gd name="connsiteY66" fmla="*/ 7838503 h 7919265"/>
              <a:gd name="connsiteX67" fmla="*/ 5447010 w 5861642"/>
              <a:gd name="connsiteY67" fmla="*/ 7862553 h 7919265"/>
              <a:gd name="connsiteX68" fmla="*/ 5432854 w 5861642"/>
              <a:gd name="connsiteY68" fmla="*/ 7919237 h 7919265"/>
              <a:gd name="connsiteX69" fmla="*/ 397307 w 5861642"/>
              <a:gd name="connsiteY69" fmla="*/ 7606085 h 7919265"/>
              <a:gd name="connsiteX0" fmla="*/ 0 w 5861642"/>
              <a:gd name="connsiteY0" fmla="*/ 7584901 h 7919265"/>
              <a:gd name="connsiteX1" fmla="*/ 58824 w 5861642"/>
              <a:gd name="connsiteY1" fmla="*/ 6543594 h 7919265"/>
              <a:gd name="connsiteX2" fmla="*/ 422572 w 5861642"/>
              <a:gd name="connsiteY2" fmla="*/ 0 h 7919265"/>
              <a:gd name="connsiteX3" fmla="*/ 4284829 w 5861642"/>
              <a:gd name="connsiteY3" fmla="*/ 212657 h 7919265"/>
              <a:gd name="connsiteX4" fmla="*/ 5823654 w 5861642"/>
              <a:gd name="connsiteY4" fmla="*/ 306262 h 7919265"/>
              <a:gd name="connsiteX5" fmla="*/ 5861642 w 5861642"/>
              <a:gd name="connsiteY5" fmla="*/ 317988 h 7919265"/>
              <a:gd name="connsiteX6" fmla="*/ 5856157 w 5861642"/>
              <a:gd name="connsiteY6" fmla="*/ 378751 h 7919265"/>
              <a:gd name="connsiteX7" fmla="*/ 5842343 w 5861642"/>
              <a:gd name="connsiteY7" fmla="*/ 627797 h 7919265"/>
              <a:gd name="connsiteX8" fmla="*/ 5837543 w 5861642"/>
              <a:gd name="connsiteY8" fmla="*/ 720595 h 7919265"/>
              <a:gd name="connsiteX9" fmla="*/ 5820125 w 5861642"/>
              <a:gd name="connsiteY9" fmla="*/ 1012687 h 7919265"/>
              <a:gd name="connsiteX10" fmla="*/ 5822318 w 5861642"/>
              <a:gd name="connsiteY10" fmla="*/ 1018677 h 7919265"/>
              <a:gd name="connsiteX11" fmla="*/ 5809530 w 5861642"/>
              <a:gd name="connsiteY11" fmla="*/ 1196200 h 7919265"/>
              <a:gd name="connsiteX12" fmla="*/ 5812189 w 5861642"/>
              <a:gd name="connsiteY12" fmla="*/ 1197315 h 7919265"/>
              <a:gd name="connsiteX13" fmla="*/ 5817462 w 5861642"/>
              <a:gd name="connsiteY13" fmla="*/ 1242155 h 7919265"/>
              <a:gd name="connsiteX14" fmla="*/ 5811320 w 5861642"/>
              <a:gd name="connsiteY14" fmla="*/ 1364256 h 7919265"/>
              <a:gd name="connsiteX15" fmla="*/ 5811185 w 5861642"/>
              <a:gd name="connsiteY15" fmla="*/ 1436500 h 7919265"/>
              <a:gd name="connsiteX16" fmla="*/ 5816694 w 5861642"/>
              <a:gd name="connsiteY16" fmla="*/ 1462669 h 7919265"/>
              <a:gd name="connsiteX17" fmla="*/ 5818070 w 5861642"/>
              <a:gd name="connsiteY17" fmla="*/ 1637067 h 7919265"/>
              <a:gd name="connsiteX18" fmla="*/ 5811245 w 5861642"/>
              <a:gd name="connsiteY18" fmla="*/ 1696270 h 7919265"/>
              <a:gd name="connsiteX19" fmla="*/ 5795186 w 5861642"/>
              <a:gd name="connsiteY19" fmla="*/ 1818360 h 7919265"/>
              <a:gd name="connsiteX20" fmla="*/ 5796218 w 5861642"/>
              <a:gd name="connsiteY20" fmla="*/ 1911947 h 7919265"/>
              <a:gd name="connsiteX21" fmla="*/ 5789969 w 5861642"/>
              <a:gd name="connsiteY21" fmla="*/ 1925528 h 7919265"/>
              <a:gd name="connsiteX22" fmla="*/ 5771499 w 5861642"/>
              <a:gd name="connsiteY22" fmla="*/ 2014848 h 7919265"/>
              <a:gd name="connsiteX23" fmla="*/ 5767709 w 5861642"/>
              <a:gd name="connsiteY23" fmla="*/ 2045563 h 7919265"/>
              <a:gd name="connsiteX24" fmla="*/ 5767187 w 5861642"/>
              <a:gd name="connsiteY24" fmla="*/ 2054308 h 7919265"/>
              <a:gd name="connsiteX25" fmla="*/ 5769380 w 5861642"/>
              <a:gd name="connsiteY25" fmla="*/ 2060299 h 7919265"/>
              <a:gd name="connsiteX26" fmla="*/ 5756593 w 5861642"/>
              <a:gd name="connsiteY26" fmla="*/ 2237821 h 7919265"/>
              <a:gd name="connsiteX27" fmla="*/ 5759252 w 5861642"/>
              <a:gd name="connsiteY27" fmla="*/ 2238936 h 7919265"/>
              <a:gd name="connsiteX28" fmla="*/ 5764525 w 5861642"/>
              <a:gd name="connsiteY28" fmla="*/ 2283776 h 7919265"/>
              <a:gd name="connsiteX29" fmla="*/ 5758382 w 5861642"/>
              <a:gd name="connsiteY29" fmla="*/ 2405877 h 7919265"/>
              <a:gd name="connsiteX30" fmla="*/ 5758248 w 5861642"/>
              <a:gd name="connsiteY30" fmla="*/ 2478121 h 7919265"/>
              <a:gd name="connsiteX31" fmla="*/ 5763756 w 5861642"/>
              <a:gd name="connsiteY31" fmla="*/ 2504290 h 7919265"/>
              <a:gd name="connsiteX32" fmla="*/ 5765133 w 5861642"/>
              <a:gd name="connsiteY32" fmla="*/ 2678688 h 7919265"/>
              <a:gd name="connsiteX33" fmla="*/ 5758308 w 5861642"/>
              <a:gd name="connsiteY33" fmla="*/ 2737891 h 7919265"/>
              <a:gd name="connsiteX34" fmla="*/ 5742249 w 5861642"/>
              <a:gd name="connsiteY34" fmla="*/ 2859981 h 7919265"/>
              <a:gd name="connsiteX35" fmla="*/ 5743281 w 5861642"/>
              <a:gd name="connsiteY35" fmla="*/ 2953568 h 7919265"/>
              <a:gd name="connsiteX36" fmla="*/ 5737032 w 5861642"/>
              <a:gd name="connsiteY36" fmla="*/ 2967149 h 7919265"/>
              <a:gd name="connsiteX37" fmla="*/ 5718561 w 5861642"/>
              <a:gd name="connsiteY37" fmla="*/ 3056469 h 7919265"/>
              <a:gd name="connsiteX38" fmla="*/ 5704157 w 5861642"/>
              <a:gd name="connsiteY38" fmla="*/ 3191664 h 7919265"/>
              <a:gd name="connsiteX39" fmla="*/ 5701519 w 5861642"/>
              <a:gd name="connsiteY39" fmla="*/ 3191820 h 7919265"/>
              <a:gd name="connsiteX40" fmla="*/ 5689148 w 5861642"/>
              <a:gd name="connsiteY40" fmla="*/ 3349428 h 7919265"/>
              <a:gd name="connsiteX41" fmla="*/ 5698460 w 5861642"/>
              <a:gd name="connsiteY41" fmla="*/ 3452640 h 7919265"/>
              <a:gd name="connsiteX42" fmla="*/ 5688292 w 5861642"/>
              <a:gd name="connsiteY42" fmla="*/ 3569167 h 7919265"/>
              <a:gd name="connsiteX43" fmla="*/ 5679997 w 5861642"/>
              <a:gd name="connsiteY43" fmla="*/ 3665756 h 7919265"/>
              <a:gd name="connsiteX44" fmla="*/ 5670612 w 5861642"/>
              <a:gd name="connsiteY44" fmla="*/ 3727201 h 7919265"/>
              <a:gd name="connsiteX45" fmla="*/ 5646783 w 5861642"/>
              <a:gd name="connsiteY45" fmla="*/ 4090075 h 7919265"/>
              <a:gd name="connsiteX46" fmla="*/ 5643566 w 5861642"/>
              <a:gd name="connsiteY46" fmla="*/ 4151837 h 7919265"/>
              <a:gd name="connsiteX47" fmla="*/ 5635382 w 5861642"/>
              <a:gd name="connsiteY47" fmla="*/ 4309007 h 7919265"/>
              <a:gd name="connsiteX48" fmla="*/ 5607588 w 5861642"/>
              <a:gd name="connsiteY48" fmla="*/ 4783566 h 7919265"/>
              <a:gd name="connsiteX49" fmla="*/ 5605250 w 5861642"/>
              <a:gd name="connsiteY49" fmla="*/ 4823208 h 7919265"/>
              <a:gd name="connsiteX50" fmla="*/ 5598814 w 5861642"/>
              <a:gd name="connsiteY50" fmla="*/ 5036288 h 7919265"/>
              <a:gd name="connsiteX51" fmla="*/ 5582445 w 5861642"/>
              <a:gd name="connsiteY51" fmla="*/ 5350628 h 7919265"/>
              <a:gd name="connsiteX52" fmla="*/ 5515806 w 5861642"/>
              <a:gd name="connsiteY52" fmla="*/ 6483795 h 7919265"/>
              <a:gd name="connsiteX53" fmla="*/ 5510305 w 5861642"/>
              <a:gd name="connsiteY53" fmla="*/ 6577332 h 7919265"/>
              <a:gd name="connsiteX54" fmla="*/ 5511780 w 5861642"/>
              <a:gd name="connsiteY54" fmla="*/ 6587223 h 7919265"/>
              <a:gd name="connsiteX55" fmla="*/ 5510197 w 5861642"/>
              <a:gd name="connsiteY55" fmla="*/ 6670719 h 7919265"/>
              <a:gd name="connsiteX56" fmla="*/ 5499832 w 5861642"/>
              <a:gd name="connsiteY56" fmla="*/ 6770108 h 7919265"/>
              <a:gd name="connsiteX57" fmla="*/ 5498316 w 5861642"/>
              <a:gd name="connsiteY57" fmla="*/ 6781200 h 7919265"/>
              <a:gd name="connsiteX58" fmla="*/ 5497062 w 5861642"/>
              <a:gd name="connsiteY58" fmla="*/ 6802542 h 7919265"/>
              <a:gd name="connsiteX59" fmla="*/ 5499947 w 5861642"/>
              <a:gd name="connsiteY59" fmla="*/ 6820932 h 7919265"/>
              <a:gd name="connsiteX60" fmla="*/ 5494409 w 5861642"/>
              <a:gd name="connsiteY60" fmla="*/ 6847760 h 7919265"/>
              <a:gd name="connsiteX61" fmla="*/ 5486503 w 5861642"/>
              <a:gd name="connsiteY61" fmla="*/ 6982763 h 7919265"/>
              <a:gd name="connsiteX62" fmla="*/ 5452061 w 5861642"/>
              <a:gd name="connsiteY62" fmla="*/ 7583356 h 7919265"/>
              <a:gd name="connsiteX63" fmla="*/ 5458843 w 5861642"/>
              <a:gd name="connsiteY63" fmla="*/ 7628844 h 7919265"/>
              <a:gd name="connsiteX64" fmla="*/ 5457259 w 5861642"/>
              <a:gd name="connsiteY64" fmla="*/ 7712341 h 7919265"/>
              <a:gd name="connsiteX65" fmla="*/ 5443236 w 5861642"/>
              <a:gd name="connsiteY65" fmla="*/ 7838503 h 7919265"/>
              <a:gd name="connsiteX66" fmla="*/ 5447010 w 5861642"/>
              <a:gd name="connsiteY66" fmla="*/ 7862553 h 7919265"/>
              <a:gd name="connsiteX67" fmla="*/ 5432854 w 5861642"/>
              <a:gd name="connsiteY67" fmla="*/ 7919237 h 7919265"/>
              <a:gd name="connsiteX68" fmla="*/ 397307 w 5861642"/>
              <a:gd name="connsiteY68" fmla="*/ 7606085 h 7919265"/>
              <a:gd name="connsiteX69" fmla="*/ 0 w 5861642"/>
              <a:gd name="connsiteY69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46783 w 5861642"/>
              <a:gd name="connsiteY44" fmla="*/ 4090075 h 7919265"/>
              <a:gd name="connsiteX45" fmla="*/ 5643566 w 5861642"/>
              <a:gd name="connsiteY45" fmla="*/ 4151837 h 7919265"/>
              <a:gd name="connsiteX46" fmla="*/ 5635382 w 5861642"/>
              <a:gd name="connsiteY46" fmla="*/ 4309007 h 7919265"/>
              <a:gd name="connsiteX47" fmla="*/ 5607588 w 5861642"/>
              <a:gd name="connsiteY47" fmla="*/ 4783566 h 7919265"/>
              <a:gd name="connsiteX48" fmla="*/ 5605250 w 5861642"/>
              <a:gd name="connsiteY48" fmla="*/ 4823208 h 7919265"/>
              <a:gd name="connsiteX49" fmla="*/ 5598814 w 5861642"/>
              <a:gd name="connsiteY49" fmla="*/ 5036288 h 7919265"/>
              <a:gd name="connsiteX50" fmla="*/ 5582445 w 5861642"/>
              <a:gd name="connsiteY50" fmla="*/ 5350628 h 7919265"/>
              <a:gd name="connsiteX51" fmla="*/ 5515806 w 5861642"/>
              <a:gd name="connsiteY51" fmla="*/ 6483795 h 7919265"/>
              <a:gd name="connsiteX52" fmla="*/ 5510305 w 5861642"/>
              <a:gd name="connsiteY52" fmla="*/ 6577332 h 7919265"/>
              <a:gd name="connsiteX53" fmla="*/ 5511780 w 5861642"/>
              <a:gd name="connsiteY53" fmla="*/ 6587223 h 7919265"/>
              <a:gd name="connsiteX54" fmla="*/ 5510197 w 5861642"/>
              <a:gd name="connsiteY54" fmla="*/ 6670719 h 7919265"/>
              <a:gd name="connsiteX55" fmla="*/ 5499832 w 5861642"/>
              <a:gd name="connsiteY55" fmla="*/ 6770108 h 7919265"/>
              <a:gd name="connsiteX56" fmla="*/ 5498316 w 5861642"/>
              <a:gd name="connsiteY56" fmla="*/ 6781200 h 7919265"/>
              <a:gd name="connsiteX57" fmla="*/ 5497062 w 5861642"/>
              <a:gd name="connsiteY57" fmla="*/ 6802542 h 7919265"/>
              <a:gd name="connsiteX58" fmla="*/ 5499947 w 5861642"/>
              <a:gd name="connsiteY58" fmla="*/ 6820932 h 7919265"/>
              <a:gd name="connsiteX59" fmla="*/ 5494409 w 5861642"/>
              <a:gd name="connsiteY59" fmla="*/ 6847760 h 7919265"/>
              <a:gd name="connsiteX60" fmla="*/ 5486503 w 5861642"/>
              <a:gd name="connsiteY60" fmla="*/ 6982763 h 7919265"/>
              <a:gd name="connsiteX61" fmla="*/ 5452061 w 5861642"/>
              <a:gd name="connsiteY61" fmla="*/ 7583356 h 7919265"/>
              <a:gd name="connsiteX62" fmla="*/ 5458843 w 5861642"/>
              <a:gd name="connsiteY62" fmla="*/ 7628844 h 7919265"/>
              <a:gd name="connsiteX63" fmla="*/ 5457259 w 5861642"/>
              <a:gd name="connsiteY63" fmla="*/ 7712341 h 7919265"/>
              <a:gd name="connsiteX64" fmla="*/ 5443236 w 5861642"/>
              <a:gd name="connsiteY64" fmla="*/ 7838503 h 7919265"/>
              <a:gd name="connsiteX65" fmla="*/ 5447010 w 5861642"/>
              <a:gd name="connsiteY65" fmla="*/ 7862553 h 7919265"/>
              <a:gd name="connsiteX66" fmla="*/ 5432854 w 5861642"/>
              <a:gd name="connsiteY66" fmla="*/ 7919237 h 7919265"/>
              <a:gd name="connsiteX67" fmla="*/ 397307 w 5861642"/>
              <a:gd name="connsiteY67" fmla="*/ 7606085 h 7919265"/>
              <a:gd name="connsiteX68" fmla="*/ 0 w 5861642"/>
              <a:gd name="connsiteY68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46783 w 5861642"/>
              <a:gd name="connsiteY44" fmla="*/ 4090075 h 7919265"/>
              <a:gd name="connsiteX45" fmla="*/ 5643566 w 5861642"/>
              <a:gd name="connsiteY45" fmla="*/ 4151837 h 7919265"/>
              <a:gd name="connsiteX46" fmla="*/ 5635382 w 5861642"/>
              <a:gd name="connsiteY46" fmla="*/ 4309007 h 7919265"/>
              <a:gd name="connsiteX47" fmla="*/ 5607588 w 5861642"/>
              <a:gd name="connsiteY47" fmla="*/ 4783566 h 7919265"/>
              <a:gd name="connsiteX48" fmla="*/ 5605250 w 5861642"/>
              <a:gd name="connsiteY48" fmla="*/ 4823208 h 7919265"/>
              <a:gd name="connsiteX49" fmla="*/ 5598814 w 5861642"/>
              <a:gd name="connsiteY49" fmla="*/ 5036288 h 7919265"/>
              <a:gd name="connsiteX50" fmla="*/ 5515806 w 5861642"/>
              <a:gd name="connsiteY50" fmla="*/ 6483795 h 7919265"/>
              <a:gd name="connsiteX51" fmla="*/ 5510305 w 5861642"/>
              <a:gd name="connsiteY51" fmla="*/ 6577332 h 7919265"/>
              <a:gd name="connsiteX52" fmla="*/ 5511780 w 5861642"/>
              <a:gd name="connsiteY52" fmla="*/ 6587223 h 7919265"/>
              <a:gd name="connsiteX53" fmla="*/ 5510197 w 5861642"/>
              <a:gd name="connsiteY53" fmla="*/ 6670719 h 7919265"/>
              <a:gd name="connsiteX54" fmla="*/ 5499832 w 5861642"/>
              <a:gd name="connsiteY54" fmla="*/ 6770108 h 7919265"/>
              <a:gd name="connsiteX55" fmla="*/ 5498316 w 5861642"/>
              <a:gd name="connsiteY55" fmla="*/ 6781200 h 7919265"/>
              <a:gd name="connsiteX56" fmla="*/ 5497062 w 5861642"/>
              <a:gd name="connsiteY56" fmla="*/ 6802542 h 7919265"/>
              <a:gd name="connsiteX57" fmla="*/ 5499947 w 5861642"/>
              <a:gd name="connsiteY57" fmla="*/ 6820932 h 7919265"/>
              <a:gd name="connsiteX58" fmla="*/ 5494409 w 5861642"/>
              <a:gd name="connsiteY58" fmla="*/ 6847760 h 7919265"/>
              <a:gd name="connsiteX59" fmla="*/ 5486503 w 5861642"/>
              <a:gd name="connsiteY59" fmla="*/ 6982763 h 7919265"/>
              <a:gd name="connsiteX60" fmla="*/ 5452061 w 5861642"/>
              <a:gd name="connsiteY60" fmla="*/ 7583356 h 7919265"/>
              <a:gd name="connsiteX61" fmla="*/ 5458843 w 5861642"/>
              <a:gd name="connsiteY61" fmla="*/ 7628844 h 7919265"/>
              <a:gd name="connsiteX62" fmla="*/ 5457259 w 5861642"/>
              <a:gd name="connsiteY62" fmla="*/ 7712341 h 7919265"/>
              <a:gd name="connsiteX63" fmla="*/ 5443236 w 5861642"/>
              <a:gd name="connsiteY63" fmla="*/ 7838503 h 7919265"/>
              <a:gd name="connsiteX64" fmla="*/ 5447010 w 5861642"/>
              <a:gd name="connsiteY64" fmla="*/ 7862553 h 7919265"/>
              <a:gd name="connsiteX65" fmla="*/ 5432854 w 5861642"/>
              <a:gd name="connsiteY65" fmla="*/ 7919237 h 7919265"/>
              <a:gd name="connsiteX66" fmla="*/ 397307 w 5861642"/>
              <a:gd name="connsiteY66" fmla="*/ 7606085 h 7919265"/>
              <a:gd name="connsiteX67" fmla="*/ 0 w 5861642"/>
              <a:gd name="connsiteY67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46783 w 5861642"/>
              <a:gd name="connsiteY44" fmla="*/ 4090075 h 7919265"/>
              <a:gd name="connsiteX45" fmla="*/ 5643566 w 5861642"/>
              <a:gd name="connsiteY45" fmla="*/ 4151837 h 7919265"/>
              <a:gd name="connsiteX46" fmla="*/ 5635382 w 5861642"/>
              <a:gd name="connsiteY46" fmla="*/ 4309007 h 7919265"/>
              <a:gd name="connsiteX47" fmla="*/ 5607588 w 5861642"/>
              <a:gd name="connsiteY47" fmla="*/ 4783566 h 7919265"/>
              <a:gd name="connsiteX48" fmla="*/ 5598814 w 5861642"/>
              <a:gd name="connsiteY48" fmla="*/ 5036288 h 7919265"/>
              <a:gd name="connsiteX49" fmla="*/ 5515806 w 5861642"/>
              <a:gd name="connsiteY49" fmla="*/ 6483795 h 7919265"/>
              <a:gd name="connsiteX50" fmla="*/ 5510305 w 5861642"/>
              <a:gd name="connsiteY50" fmla="*/ 6577332 h 7919265"/>
              <a:gd name="connsiteX51" fmla="*/ 5511780 w 5861642"/>
              <a:gd name="connsiteY51" fmla="*/ 6587223 h 7919265"/>
              <a:gd name="connsiteX52" fmla="*/ 5510197 w 5861642"/>
              <a:gd name="connsiteY52" fmla="*/ 6670719 h 7919265"/>
              <a:gd name="connsiteX53" fmla="*/ 5499832 w 5861642"/>
              <a:gd name="connsiteY53" fmla="*/ 6770108 h 7919265"/>
              <a:gd name="connsiteX54" fmla="*/ 5498316 w 5861642"/>
              <a:gd name="connsiteY54" fmla="*/ 6781200 h 7919265"/>
              <a:gd name="connsiteX55" fmla="*/ 5497062 w 5861642"/>
              <a:gd name="connsiteY55" fmla="*/ 6802542 h 7919265"/>
              <a:gd name="connsiteX56" fmla="*/ 5499947 w 5861642"/>
              <a:gd name="connsiteY56" fmla="*/ 6820932 h 7919265"/>
              <a:gd name="connsiteX57" fmla="*/ 5494409 w 5861642"/>
              <a:gd name="connsiteY57" fmla="*/ 6847760 h 7919265"/>
              <a:gd name="connsiteX58" fmla="*/ 5486503 w 5861642"/>
              <a:gd name="connsiteY58" fmla="*/ 6982763 h 7919265"/>
              <a:gd name="connsiteX59" fmla="*/ 5452061 w 5861642"/>
              <a:gd name="connsiteY59" fmla="*/ 7583356 h 7919265"/>
              <a:gd name="connsiteX60" fmla="*/ 5458843 w 5861642"/>
              <a:gd name="connsiteY60" fmla="*/ 7628844 h 7919265"/>
              <a:gd name="connsiteX61" fmla="*/ 5457259 w 5861642"/>
              <a:gd name="connsiteY61" fmla="*/ 7712341 h 7919265"/>
              <a:gd name="connsiteX62" fmla="*/ 5443236 w 5861642"/>
              <a:gd name="connsiteY62" fmla="*/ 7838503 h 7919265"/>
              <a:gd name="connsiteX63" fmla="*/ 5447010 w 5861642"/>
              <a:gd name="connsiteY63" fmla="*/ 7862553 h 7919265"/>
              <a:gd name="connsiteX64" fmla="*/ 5432854 w 5861642"/>
              <a:gd name="connsiteY64" fmla="*/ 7919237 h 7919265"/>
              <a:gd name="connsiteX65" fmla="*/ 397307 w 5861642"/>
              <a:gd name="connsiteY65" fmla="*/ 7606085 h 7919265"/>
              <a:gd name="connsiteX66" fmla="*/ 0 w 5861642"/>
              <a:gd name="connsiteY66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46783 w 5861642"/>
              <a:gd name="connsiteY44" fmla="*/ 4090075 h 7919265"/>
              <a:gd name="connsiteX45" fmla="*/ 5643566 w 5861642"/>
              <a:gd name="connsiteY45" fmla="*/ 4151837 h 7919265"/>
              <a:gd name="connsiteX46" fmla="*/ 5607588 w 5861642"/>
              <a:gd name="connsiteY46" fmla="*/ 4783566 h 7919265"/>
              <a:gd name="connsiteX47" fmla="*/ 5598814 w 5861642"/>
              <a:gd name="connsiteY47" fmla="*/ 5036288 h 7919265"/>
              <a:gd name="connsiteX48" fmla="*/ 5515806 w 5861642"/>
              <a:gd name="connsiteY48" fmla="*/ 6483795 h 7919265"/>
              <a:gd name="connsiteX49" fmla="*/ 5510305 w 5861642"/>
              <a:gd name="connsiteY49" fmla="*/ 6577332 h 7919265"/>
              <a:gd name="connsiteX50" fmla="*/ 5511780 w 5861642"/>
              <a:gd name="connsiteY50" fmla="*/ 6587223 h 7919265"/>
              <a:gd name="connsiteX51" fmla="*/ 5510197 w 5861642"/>
              <a:gd name="connsiteY51" fmla="*/ 6670719 h 7919265"/>
              <a:gd name="connsiteX52" fmla="*/ 5499832 w 5861642"/>
              <a:gd name="connsiteY52" fmla="*/ 6770108 h 7919265"/>
              <a:gd name="connsiteX53" fmla="*/ 5498316 w 5861642"/>
              <a:gd name="connsiteY53" fmla="*/ 6781200 h 7919265"/>
              <a:gd name="connsiteX54" fmla="*/ 5497062 w 5861642"/>
              <a:gd name="connsiteY54" fmla="*/ 6802542 h 7919265"/>
              <a:gd name="connsiteX55" fmla="*/ 5499947 w 5861642"/>
              <a:gd name="connsiteY55" fmla="*/ 6820932 h 7919265"/>
              <a:gd name="connsiteX56" fmla="*/ 5494409 w 5861642"/>
              <a:gd name="connsiteY56" fmla="*/ 6847760 h 7919265"/>
              <a:gd name="connsiteX57" fmla="*/ 5486503 w 5861642"/>
              <a:gd name="connsiteY57" fmla="*/ 6982763 h 7919265"/>
              <a:gd name="connsiteX58" fmla="*/ 5452061 w 5861642"/>
              <a:gd name="connsiteY58" fmla="*/ 7583356 h 7919265"/>
              <a:gd name="connsiteX59" fmla="*/ 5458843 w 5861642"/>
              <a:gd name="connsiteY59" fmla="*/ 7628844 h 7919265"/>
              <a:gd name="connsiteX60" fmla="*/ 5457259 w 5861642"/>
              <a:gd name="connsiteY60" fmla="*/ 7712341 h 7919265"/>
              <a:gd name="connsiteX61" fmla="*/ 5443236 w 5861642"/>
              <a:gd name="connsiteY61" fmla="*/ 7838503 h 7919265"/>
              <a:gd name="connsiteX62" fmla="*/ 5447010 w 5861642"/>
              <a:gd name="connsiteY62" fmla="*/ 7862553 h 7919265"/>
              <a:gd name="connsiteX63" fmla="*/ 5432854 w 5861642"/>
              <a:gd name="connsiteY63" fmla="*/ 7919237 h 7919265"/>
              <a:gd name="connsiteX64" fmla="*/ 397307 w 5861642"/>
              <a:gd name="connsiteY64" fmla="*/ 7606085 h 7919265"/>
              <a:gd name="connsiteX65" fmla="*/ 0 w 5861642"/>
              <a:gd name="connsiteY65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46783 w 5861642"/>
              <a:gd name="connsiteY44" fmla="*/ 4090075 h 7919265"/>
              <a:gd name="connsiteX45" fmla="*/ 5607588 w 5861642"/>
              <a:gd name="connsiteY45" fmla="*/ 4783566 h 7919265"/>
              <a:gd name="connsiteX46" fmla="*/ 5598814 w 5861642"/>
              <a:gd name="connsiteY46" fmla="*/ 5036288 h 7919265"/>
              <a:gd name="connsiteX47" fmla="*/ 5515806 w 5861642"/>
              <a:gd name="connsiteY47" fmla="*/ 6483795 h 7919265"/>
              <a:gd name="connsiteX48" fmla="*/ 5510305 w 5861642"/>
              <a:gd name="connsiteY48" fmla="*/ 6577332 h 7919265"/>
              <a:gd name="connsiteX49" fmla="*/ 5511780 w 5861642"/>
              <a:gd name="connsiteY49" fmla="*/ 6587223 h 7919265"/>
              <a:gd name="connsiteX50" fmla="*/ 5510197 w 5861642"/>
              <a:gd name="connsiteY50" fmla="*/ 6670719 h 7919265"/>
              <a:gd name="connsiteX51" fmla="*/ 5499832 w 5861642"/>
              <a:gd name="connsiteY51" fmla="*/ 6770108 h 7919265"/>
              <a:gd name="connsiteX52" fmla="*/ 5498316 w 5861642"/>
              <a:gd name="connsiteY52" fmla="*/ 6781200 h 7919265"/>
              <a:gd name="connsiteX53" fmla="*/ 5497062 w 5861642"/>
              <a:gd name="connsiteY53" fmla="*/ 6802542 h 7919265"/>
              <a:gd name="connsiteX54" fmla="*/ 5499947 w 5861642"/>
              <a:gd name="connsiteY54" fmla="*/ 6820932 h 7919265"/>
              <a:gd name="connsiteX55" fmla="*/ 5494409 w 5861642"/>
              <a:gd name="connsiteY55" fmla="*/ 6847760 h 7919265"/>
              <a:gd name="connsiteX56" fmla="*/ 5486503 w 5861642"/>
              <a:gd name="connsiteY56" fmla="*/ 6982763 h 7919265"/>
              <a:gd name="connsiteX57" fmla="*/ 5452061 w 5861642"/>
              <a:gd name="connsiteY57" fmla="*/ 7583356 h 7919265"/>
              <a:gd name="connsiteX58" fmla="*/ 5458843 w 5861642"/>
              <a:gd name="connsiteY58" fmla="*/ 7628844 h 7919265"/>
              <a:gd name="connsiteX59" fmla="*/ 5457259 w 5861642"/>
              <a:gd name="connsiteY59" fmla="*/ 7712341 h 7919265"/>
              <a:gd name="connsiteX60" fmla="*/ 5443236 w 5861642"/>
              <a:gd name="connsiteY60" fmla="*/ 7838503 h 7919265"/>
              <a:gd name="connsiteX61" fmla="*/ 5447010 w 5861642"/>
              <a:gd name="connsiteY61" fmla="*/ 7862553 h 7919265"/>
              <a:gd name="connsiteX62" fmla="*/ 5432854 w 5861642"/>
              <a:gd name="connsiteY62" fmla="*/ 7919237 h 7919265"/>
              <a:gd name="connsiteX63" fmla="*/ 397307 w 5861642"/>
              <a:gd name="connsiteY63" fmla="*/ 7606085 h 7919265"/>
              <a:gd name="connsiteX64" fmla="*/ 0 w 5861642"/>
              <a:gd name="connsiteY64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607588 w 5861642"/>
              <a:gd name="connsiteY44" fmla="*/ 4783566 h 7919265"/>
              <a:gd name="connsiteX45" fmla="*/ 5598814 w 5861642"/>
              <a:gd name="connsiteY45" fmla="*/ 5036288 h 7919265"/>
              <a:gd name="connsiteX46" fmla="*/ 5515806 w 5861642"/>
              <a:gd name="connsiteY46" fmla="*/ 6483795 h 7919265"/>
              <a:gd name="connsiteX47" fmla="*/ 5510305 w 5861642"/>
              <a:gd name="connsiteY47" fmla="*/ 6577332 h 7919265"/>
              <a:gd name="connsiteX48" fmla="*/ 5511780 w 5861642"/>
              <a:gd name="connsiteY48" fmla="*/ 6587223 h 7919265"/>
              <a:gd name="connsiteX49" fmla="*/ 5510197 w 5861642"/>
              <a:gd name="connsiteY49" fmla="*/ 6670719 h 7919265"/>
              <a:gd name="connsiteX50" fmla="*/ 5499832 w 5861642"/>
              <a:gd name="connsiteY50" fmla="*/ 6770108 h 7919265"/>
              <a:gd name="connsiteX51" fmla="*/ 5498316 w 5861642"/>
              <a:gd name="connsiteY51" fmla="*/ 6781200 h 7919265"/>
              <a:gd name="connsiteX52" fmla="*/ 5497062 w 5861642"/>
              <a:gd name="connsiteY52" fmla="*/ 6802542 h 7919265"/>
              <a:gd name="connsiteX53" fmla="*/ 5499947 w 5861642"/>
              <a:gd name="connsiteY53" fmla="*/ 6820932 h 7919265"/>
              <a:gd name="connsiteX54" fmla="*/ 5494409 w 5861642"/>
              <a:gd name="connsiteY54" fmla="*/ 6847760 h 7919265"/>
              <a:gd name="connsiteX55" fmla="*/ 5486503 w 5861642"/>
              <a:gd name="connsiteY55" fmla="*/ 6982763 h 7919265"/>
              <a:gd name="connsiteX56" fmla="*/ 5452061 w 5861642"/>
              <a:gd name="connsiteY56" fmla="*/ 7583356 h 7919265"/>
              <a:gd name="connsiteX57" fmla="*/ 5458843 w 5861642"/>
              <a:gd name="connsiteY57" fmla="*/ 7628844 h 7919265"/>
              <a:gd name="connsiteX58" fmla="*/ 5457259 w 5861642"/>
              <a:gd name="connsiteY58" fmla="*/ 7712341 h 7919265"/>
              <a:gd name="connsiteX59" fmla="*/ 5443236 w 5861642"/>
              <a:gd name="connsiteY59" fmla="*/ 7838503 h 7919265"/>
              <a:gd name="connsiteX60" fmla="*/ 5447010 w 5861642"/>
              <a:gd name="connsiteY60" fmla="*/ 7862553 h 7919265"/>
              <a:gd name="connsiteX61" fmla="*/ 5432854 w 5861642"/>
              <a:gd name="connsiteY61" fmla="*/ 7919237 h 7919265"/>
              <a:gd name="connsiteX62" fmla="*/ 397307 w 5861642"/>
              <a:gd name="connsiteY62" fmla="*/ 7606085 h 7919265"/>
              <a:gd name="connsiteX63" fmla="*/ 0 w 5861642"/>
              <a:gd name="connsiteY63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598814 w 5861642"/>
              <a:gd name="connsiteY44" fmla="*/ 5036288 h 7919265"/>
              <a:gd name="connsiteX45" fmla="*/ 5515806 w 5861642"/>
              <a:gd name="connsiteY45" fmla="*/ 6483795 h 7919265"/>
              <a:gd name="connsiteX46" fmla="*/ 5510305 w 5861642"/>
              <a:gd name="connsiteY46" fmla="*/ 6577332 h 7919265"/>
              <a:gd name="connsiteX47" fmla="*/ 5511780 w 5861642"/>
              <a:gd name="connsiteY47" fmla="*/ 6587223 h 7919265"/>
              <a:gd name="connsiteX48" fmla="*/ 5510197 w 5861642"/>
              <a:gd name="connsiteY48" fmla="*/ 6670719 h 7919265"/>
              <a:gd name="connsiteX49" fmla="*/ 5499832 w 5861642"/>
              <a:gd name="connsiteY49" fmla="*/ 6770108 h 7919265"/>
              <a:gd name="connsiteX50" fmla="*/ 5498316 w 5861642"/>
              <a:gd name="connsiteY50" fmla="*/ 6781200 h 7919265"/>
              <a:gd name="connsiteX51" fmla="*/ 5497062 w 5861642"/>
              <a:gd name="connsiteY51" fmla="*/ 6802542 h 7919265"/>
              <a:gd name="connsiteX52" fmla="*/ 5499947 w 5861642"/>
              <a:gd name="connsiteY52" fmla="*/ 6820932 h 7919265"/>
              <a:gd name="connsiteX53" fmla="*/ 5494409 w 5861642"/>
              <a:gd name="connsiteY53" fmla="*/ 6847760 h 7919265"/>
              <a:gd name="connsiteX54" fmla="*/ 5486503 w 5861642"/>
              <a:gd name="connsiteY54" fmla="*/ 6982763 h 7919265"/>
              <a:gd name="connsiteX55" fmla="*/ 5452061 w 5861642"/>
              <a:gd name="connsiteY55" fmla="*/ 7583356 h 7919265"/>
              <a:gd name="connsiteX56" fmla="*/ 5458843 w 5861642"/>
              <a:gd name="connsiteY56" fmla="*/ 7628844 h 7919265"/>
              <a:gd name="connsiteX57" fmla="*/ 5457259 w 5861642"/>
              <a:gd name="connsiteY57" fmla="*/ 7712341 h 7919265"/>
              <a:gd name="connsiteX58" fmla="*/ 5443236 w 5861642"/>
              <a:gd name="connsiteY58" fmla="*/ 7838503 h 7919265"/>
              <a:gd name="connsiteX59" fmla="*/ 5447010 w 5861642"/>
              <a:gd name="connsiteY59" fmla="*/ 7862553 h 7919265"/>
              <a:gd name="connsiteX60" fmla="*/ 5432854 w 5861642"/>
              <a:gd name="connsiteY60" fmla="*/ 7919237 h 7919265"/>
              <a:gd name="connsiteX61" fmla="*/ 397307 w 5861642"/>
              <a:gd name="connsiteY61" fmla="*/ 7606085 h 7919265"/>
              <a:gd name="connsiteX62" fmla="*/ 0 w 5861642"/>
              <a:gd name="connsiteY62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98460 w 5861642"/>
              <a:gd name="connsiteY40" fmla="*/ 3452640 h 7919265"/>
              <a:gd name="connsiteX41" fmla="*/ 5688292 w 5861642"/>
              <a:gd name="connsiteY41" fmla="*/ 3569167 h 7919265"/>
              <a:gd name="connsiteX42" fmla="*/ 5679997 w 5861642"/>
              <a:gd name="connsiteY42" fmla="*/ 3665756 h 7919265"/>
              <a:gd name="connsiteX43" fmla="*/ 5670612 w 5861642"/>
              <a:gd name="connsiteY43" fmla="*/ 3727201 h 7919265"/>
              <a:gd name="connsiteX44" fmla="*/ 5515806 w 5861642"/>
              <a:gd name="connsiteY44" fmla="*/ 6483795 h 7919265"/>
              <a:gd name="connsiteX45" fmla="*/ 5510305 w 5861642"/>
              <a:gd name="connsiteY45" fmla="*/ 6577332 h 7919265"/>
              <a:gd name="connsiteX46" fmla="*/ 5511780 w 5861642"/>
              <a:gd name="connsiteY46" fmla="*/ 6587223 h 7919265"/>
              <a:gd name="connsiteX47" fmla="*/ 5510197 w 5861642"/>
              <a:gd name="connsiteY47" fmla="*/ 6670719 h 7919265"/>
              <a:gd name="connsiteX48" fmla="*/ 5499832 w 5861642"/>
              <a:gd name="connsiteY48" fmla="*/ 6770108 h 7919265"/>
              <a:gd name="connsiteX49" fmla="*/ 5498316 w 5861642"/>
              <a:gd name="connsiteY49" fmla="*/ 6781200 h 7919265"/>
              <a:gd name="connsiteX50" fmla="*/ 5497062 w 5861642"/>
              <a:gd name="connsiteY50" fmla="*/ 6802542 h 7919265"/>
              <a:gd name="connsiteX51" fmla="*/ 5499947 w 5861642"/>
              <a:gd name="connsiteY51" fmla="*/ 6820932 h 7919265"/>
              <a:gd name="connsiteX52" fmla="*/ 5494409 w 5861642"/>
              <a:gd name="connsiteY52" fmla="*/ 6847760 h 7919265"/>
              <a:gd name="connsiteX53" fmla="*/ 5486503 w 5861642"/>
              <a:gd name="connsiteY53" fmla="*/ 6982763 h 7919265"/>
              <a:gd name="connsiteX54" fmla="*/ 5452061 w 5861642"/>
              <a:gd name="connsiteY54" fmla="*/ 7583356 h 7919265"/>
              <a:gd name="connsiteX55" fmla="*/ 5458843 w 5861642"/>
              <a:gd name="connsiteY55" fmla="*/ 7628844 h 7919265"/>
              <a:gd name="connsiteX56" fmla="*/ 5457259 w 5861642"/>
              <a:gd name="connsiteY56" fmla="*/ 7712341 h 7919265"/>
              <a:gd name="connsiteX57" fmla="*/ 5443236 w 5861642"/>
              <a:gd name="connsiteY57" fmla="*/ 7838503 h 7919265"/>
              <a:gd name="connsiteX58" fmla="*/ 5447010 w 5861642"/>
              <a:gd name="connsiteY58" fmla="*/ 7862553 h 7919265"/>
              <a:gd name="connsiteX59" fmla="*/ 5432854 w 5861642"/>
              <a:gd name="connsiteY59" fmla="*/ 7919237 h 7919265"/>
              <a:gd name="connsiteX60" fmla="*/ 397307 w 5861642"/>
              <a:gd name="connsiteY60" fmla="*/ 7606085 h 7919265"/>
              <a:gd name="connsiteX61" fmla="*/ 0 w 5861642"/>
              <a:gd name="connsiteY61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88292 w 5861642"/>
              <a:gd name="connsiteY40" fmla="*/ 3569167 h 7919265"/>
              <a:gd name="connsiteX41" fmla="*/ 5679997 w 5861642"/>
              <a:gd name="connsiteY41" fmla="*/ 3665756 h 7919265"/>
              <a:gd name="connsiteX42" fmla="*/ 5670612 w 5861642"/>
              <a:gd name="connsiteY42" fmla="*/ 3727201 h 7919265"/>
              <a:gd name="connsiteX43" fmla="*/ 5515806 w 5861642"/>
              <a:gd name="connsiteY43" fmla="*/ 6483795 h 7919265"/>
              <a:gd name="connsiteX44" fmla="*/ 5510305 w 5861642"/>
              <a:gd name="connsiteY44" fmla="*/ 6577332 h 7919265"/>
              <a:gd name="connsiteX45" fmla="*/ 5511780 w 5861642"/>
              <a:gd name="connsiteY45" fmla="*/ 6587223 h 7919265"/>
              <a:gd name="connsiteX46" fmla="*/ 5510197 w 5861642"/>
              <a:gd name="connsiteY46" fmla="*/ 6670719 h 7919265"/>
              <a:gd name="connsiteX47" fmla="*/ 5499832 w 5861642"/>
              <a:gd name="connsiteY47" fmla="*/ 6770108 h 7919265"/>
              <a:gd name="connsiteX48" fmla="*/ 5498316 w 5861642"/>
              <a:gd name="connsiteY48" fmla="*/ 6781200 h 7919265"/>
              <a:gd name="connsiteX49" fmla="*/ 5497062 w 5861642"/>
              <a:gd name="connsiteY49" fmla="*/ 6802542 h 7919265"/>
              <a:gd name="connsiteX50" fmla="*/ 5499947 w 5861642"/>
              <a:gd name="connsiteY50" fmla="*/ 6820932 h 7919265"/>
              <a:gd name="connsiteX51" fmla="*/ 5494409 w 5861642"/>
              <a:gd name="connsiteY51" fmla="*/ 6847760 h 7919265"/>
              <a:gd name="connsiteX52" fmla="*/ 5486503 w 5861642"/>
              <a:gd name="connsiteY52" fmla="*/ 6982763 h 7919265"/>
              <a:gd name="connsiteX53" fmla="*/ 5452061 w 5861642"/>
              <a:gd name="connsiteY53" fmla="*/ 7583356 h 7919265"/>
              <a:gd name="connsiteX54" fmla="*/ 5458843 w 5861642"/>
              <a:gd name="connsiteY54" fmla="*/ 7628844 h 7919265"/>
              <a:gd name="connsiteX55" fmla="*/ 5457259 w 5861642"/>
              <a:gd name="connsiteY55" fmla="*/ 7712341 h 7919265"/>
              <a:gd name="connsiteX56" fmla="*/ 5443236 w 5861642"/>
              <a:gd name="connsiteY56" fmla="*/ 7838503 h 7919265"/>
              <a:gd name="connsiteX57" fmla="*/ 5447010 w 5861642"/>
              <a:gd name="connsiteY57" fmla="*/ 7862553 h 7919265"/>
              <a:gd name="connsiteX58" fmla="*/ 5432854 w 5861642"/>
              <a:gd name="connsiteY58" fmla="*/ 7919237 h 7919265"/>
              <a:gd name="connsiteX59" fmla="*/ 397307 w 5861642"/>
              <a:gd name="connsiteY59" fmla="*/ 7606085 h 7919265"/>
              <a:gd name="connsiteX60" fmla="*/ 0 w 5861642"/>
              <a:gd name="connsiteY60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79997 w 5861642"/>
              <a:gd name="connsiteY40" fmla="*/ 3665756 h 7919265"/>
              <a:gd name="connsiteX41" fmla="*/ 5670612 w 5861642"/>
              <a:gd name="connsiteY41" fmla="*/ 3727201 h 7919265"/>
              <a:gd name="connsiteX42" fmla="*/ 5515806 w 5861642"/>
              <a:gd name="connsiteY42" fmla="*/ 6483795 h 7919265"/>
              <a:gd name="connsiteX43" fmla="*/ 5510305 w 5861642"/>
              <a:gd name="connsiteY43" fmla="*/ 6577332 h 7919265"/>
              <a:gd name="connsiteX44" fmla="*/ 5511780 w 5861642"/>
              <a:gd name="connsiteY44" fmla="*/ 6587223 h 7919265"/>
              <a:gd name="connsiteX45" fmla="*/ 5510197 w 5861642"/>
              <a:gd name="connsiteY45" fmla="*/ 6670719 h 7919265"/>
              <a:gd name="connsiteX46" fmla="*/ 5499832 w 5861642"/>
              <a:gd name="connsiteY46" fmla="*/ 6770108 h 7919265"/>
              <a:gd name="connsiteX47" fmla="*/ 5498316 w 5861642"/>
              <a:gd name="connsiteY47" fmla="*/ 6781200 h 7919265"/>
              <a:gd name="connsiteX48" fmla="*/ 5497062 w 5861642"/>
              <a:gd name="connsiteY48" fmla="*/ 6802542 h 7919265"/>
              <a:gd name="connsiteX49" fmla="*/ 5499947 w 5861642"/>
              <a:gd name="connsiteY49" fmla="*/ 6820932 h 7919265"/>
              <a:gd name="connsiteX50" fmla="*/ 5494409 w 5861642"/>
              <a:gd name="connsiteY50" fmla="*/ 6847760 h 7919265"/>
              <a:gd name="connsiteX51" fmla="*/ 5486503 w 5861642"/>
              <a:gd name="connsiteY51" fmla="*/ 6982763 h 7919265"/>
              <a:gd name="connsiteX52" fmla="*/ 5452061 w 5861642"/>
              <a:gd name="connsiteY52" fmla="*/ 7583356 h 7919265"/>
              <a:gd name="connsiteX53" fmla="*/ 5458843 w 5861642"/>
              <a:gd name="connsiteY53" fmla="*/ 7628844 h 7919265"/>
              <a:gd name="connsiteX54" fmla="*/ 5457259 w 5861642"/>
              <a:gd name="connsiteY54" fmla="*/ 7712341 h 7919265"/>
              <a:gd name="connsiteX55" fmla="*/ 5443236 w 5861642"/>
              <a:gd name="connsiteY55" fmla="*/ 7838503 h 7919265"/>
              <a:gd name="connsiteX56" fmla="*/ 5447010 w 5861642"/>
              <a:gd name="connsiteY56" fmla="*/ 7862553 h 7919265"/>
              <a:gd name="connsiteX57" fmla="*/ 5432854 w 5861642"/>
              <a:gd name="connsiteY57" fmla="*/ 7919237 h 7919265"/>
              <a:gd name="connsiteX58" fmla="*/ 397307 w 5861642"/>
              <a:gd name="connsiteY58" fmla="*/ 7606085 h 7919265"/>
              <a:gd name="connsiteX59" fmla="*/ 0 w 5861642"/>
              <a:gd name="connsiteY59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670612 w 5861642"/>
              <a:gd name="connsiteY40" fmla="*/ 3727201 h 7919265"/>
              <a:gd name="connsiteX41" fmla="*/ 5515806 w 5861642"/>
              <a:gd name="connsiteY41" fmla="*/ 6483795 h 7919265"/>
              <a:gd name="connsiteX42" fmla="*/ 5510305 w 5861642"/>
              <a:gd name="connsiteY42" fmla="*/ 6577332 h 7919265"/>
              <a:gd name="connsiteX43" fmla="*/ 5511780 w 5861642"/>
              <a:gd name="connsiteY43" fmla="*/ 6587223 h 7919265"/>
              <a:gd name="connsiteX44" fmla="*/ 5510197 w 5861642"/>
              <a:gd name="connsiteY44" fmla="*/ 6670719 h 7919265"/>
              <a:gd name="connsiteX45" fmla="*/ 5499832 w 5861642"/>
              <a:gd name="connsiteY45" fmla="*/ 6770108 h 7919265"/>
              <a:gd name="connsiteX46" fmla="*/ 5498316 w 5861642"/>
              <a:gd name="connsiteY46" fmla="*/ 6781200 h 7919265"/>
              <a:gd name="connsiteX47" fmla="*/ 5497062 w 5861642"/>
              <a:gd name="connsiteY47" fmla="*/ 6802542 h 7919265"/>
              <a:gd name="connsiteX48" fmla="*/ 5499947 w 5861642"/>
              <a:gd name="connsiteY48" fmla="*/ 6820932 h 7919265"/>
              <a:gd name="connsiteX49" fmla="*/ 5494409 w 5861642"/>
              <a:gd name="connsiteY49" fmla="*/ 6847760 h 7919265"/>
              <a:gd name="connsiteX50" fmla="*/ 5486503 w 5861642"/>
              <a:gd name="connsiteY50" fmla="*/ 6982763 h 7919265"/>
              <a:gd name="connsiteX51" fmla="*/ 5452061 w 5861642"/>
              <a:gd name="connsiteY51" fmla="*/ 7583356 h 7919265"/>
              <a:gd name="connsiteX52" fmla="*/ 5458843 w 5861642"/>
              <a:gd name="connsiteY52" fmla="*/ 7628844 h 7919265"/>
              <a:gd name="connsiteX53" fmla="*/ 5457259 w 5861642"/>
              <a:gd name="connsiteY53" fmla="*/ 7712341 h 7919265"/>
              <a:gd name="connsiteX54" fmla="*/ 5443236 w 5861642"/>
              <a:gd name="connsiteY54" fmla="*/ 7838503 h 7919265"/>
              <a:gd name="connsiteX55" fmla="*/ 5447010 w 5861642"/>
              <a:gd name="connsiteY55" fmla="*/ 7862553 h 7919265"/>
              <a:gd name="connsiteX56" fmla="*/ 5432854 w 5861642"/>
              <a:gd name="connsiteY56" fmla="*/ 7919237 h 7919265"/>
              <a:gd name="connsiteX57" fmla="*/ 397307 w 5861642"/>
              <a:gd name="connsiteY57" fmla="*/ 7606085 h 7919265"/>
              <a:gd name="connsiteX58" fmla="*/ 0 w 5861642"/>
              <a:gd name="connsiteY58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689148 w 5861642"/>
              <a:gd name="connsiteY39" fmla="*/ 3349428 h 7919265"/>
              <a:gd name="connsiteX40" fmla="*/ 5515806 w 5861642"/>
              <a:gd name="connsiteY40" fmla="*/ 6483795 h 7919265"/>
              <a:gd name="connsiteX41" fmla="*/ 5510305 w 5861642"/>
              <a:gd name="connsiteY41" fmla="*/ 6577332 h 7919265"/>
              <a:gd name="connsiteX42" fmla="*/ 5511780 w 5861642"/>
              <a:gd name="connsiteY42" fmla="*/ 6587223 h 7919265"/>
              <a:gd name="connsiteX43" fmla="*/ 5510197 w 5861642"/>
              <a:gd name="connsiteY43" fmla="*/ 6670719 h 7919265"/>
              <a:gd name="connsiteX44" fmla="*/ 5499832 w 5861642"/>
              <a:gd name="connsiteY44" fmla="*/ 6770108 h 7919265"/>
              <a:gd name="connsiteX45" fmla="*/ 5498316 w 5861642"/>
              <a:gd name="connsiteY45" fmla="*/ 6781200 h 7919265"/>
              <a:gd name="connsiteX46" fmla="*/ 5497062 w 5861642"/>
              <a:gd name="connsiteY46" fmla="*/ 6802542 h 7919265"/>
              <a:gd name="connsiteX47" fmla="*/ 5499947 w 5861642"/>
              <a:gd name="connsiteY47" fmla="*/ 6820932 h 7919265"/>
              <a:gd name="connsiteX48" fmla="*/ 5494409 w 5861642"/>
              <a:gd name="connsiteY48" fmla="*/ 6847760 h 7919265"/>
              <a:gd name="connsiteX49" fmla="*/ 5486503 w 5861642"/>
              <a:gd name="connsiteY49" fmla="*/ 6982763 h 7919265"/>
              <a:gd name="connsiteX50" fmla="*/ 5452061 w 5861642"/>
              <a:gd name="connsiteY50" fmla="*/ 7583356 h 7919265"/>
              <a:gd name="connsiteX51" fmla="*/ 5458843 w 5861642"/>
              <a:gd name="connsiteY51" fmla="*/ 7628844 h 7919265"/>
              <a:gd name="connsiteX52" fmla="*/ 5457259 w 5861642"/>
              <a:gd name="connsiteY52" fmla="*/ 7712341 h 7919265"/>
              <a:gd name="connsiteX53" fmla="*/ 5443236 w 5861642"/>
              <a:gd name="connsiteY53" fmla="*/ 7838503 h 7919265"/>
              <a:gd name="connsiteX54" fmla="*/ 5447010 w 5861642"/>
              <a:gd name="connsiteY54" fmla="*/ 7862553 h 7919265"/>
              <a:gd name="connsiteX55" fmla="*/ 5432854 w 5861642"/>
              <a:gd name="connsiteY55" fmla="*/ 7919237 h 7919265"/>
              <a:gd name="connsiteX56" fmla="*/ 397307 w 5861642"/>
              <a:gd name="connsiteY56" fmla="*/ 7606085 h 7919265"/>
              <a:gd name="connsiteX57" fmla="*/ 0 w 5861642"/>
              <a:gd name="connsiteY57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701519 w 5861642"/>
              <a:gd name="connsiteY38" fmla="*/ 3191820 h 7919265"/>
              <a:gd name="connsiteX39" fmla="*/ 5515806 w 5861642"/>
              <a:gd name="connsiteY39" fmla="*/ 6483795 h 7919265"/>
              <a:gd name="connsiteX40" fmla="*/ 5510305 w 5861642"/>
              <a:gd name="connsiteY40" fmla="*/ 6577332 h 7919265"/>
              <a:gd name="connsiteX41" fmla="*/ 5511780 w 5861642"/>
              <a:gd name="connsiteY41" fmla="*/ 6587223 h 7919265"/>
              <a:gd name="connsiteX42" fmla="*/ 5510197 w 5861642"/>
              <a:gd name="connsiteY42" fmla="*/ 6670719 h 7919265"/>
              <a:gd name="connsiteX43" fmla="*/ 5499832 w 5861642"/>
              <a:gd name="connsiteY43" fmla="*/ 6770108 h 7919265"/>
              <a:gd name="connsiteX44" fmla="*/ 5498316 w 5861642"/>
              <a:gd name="connsiteY44" fmla="*/ 6781200 h 7919265"/>
              <a:gd name="connsiteX45" fmla="*/ 5497062 w 5861642"/>
              <a:gd name="connsiteY45" fmla="*/ 6802542 h 7919265"/>
              <a:gd name="connsiteX46" fmla="*/ 5499947 w 5861642"/>
              <a:gd name="connsiteY46" fmla="*/ 6820932 h 7919265"/>
              <a:gd name="connsiteX47" fmla="*/ 5494409 w 5861642"/>
              <a:gd name="connsiteY47" fmla="*/ 6847760 h 7919265"/>
              <a:gd name="connsiteX48" fmla="*/ 5486503 w 5861642"/>
              <a:gd name="connsiteY48" fmla="*/ 6982763 h 7919265"/>
              <a:gd name="connsiteX49" fmla="*/ 5452061 w 5861642"/>
              <a:gd name="connsiteY49" fmla="*/ 7583356 h 7919265"/>
              <a:gd name="connsiteX50" fmla="*/ 5458843 w 5861642"/>
              <a:gd name="connsiteY50" fmla="*/ 7628844 h 7919265"/>
              <a:gd name="connsiteX51" fmla="*/ 5457259 w 5861642"/>
              <a:gd name="connsiteY51" fmla="*/ 7712341 h 7919265"/>
              <a:gd name="connsiteX52" fmla="*/ 5443236 w 5861642"/>
              <a:gd name="connsiteY52" fmla="*/ 7838503 h 7919265"/>
              <a:gd name="connsiteX53" fmla="*/ 5447010 w 5861642"/>
              <a:gd name="connsiteY53" fmla="*/ 7862553 h 7919265"/>
              <a:gd name="connsiteX54" fmla="*/ 5432854 w 5861642"/>
              <a:gd name="connsiteY54" fmla="*/ 7919237 h 7919265"/>
              <a:gd name="connsiteX55" fmla="*/ 397307 w 5861642"/>
              <a:gd name="connsiteY55" fmla="*/ 7606085 h 7919265"/>
              <a:gd name="connsiteX56" fmla="*/ 0 w 5861642"/>
              <a:gd name="connsiteY56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18561 w 5861642"/>
              <a:gd name="connsiteY36" fmla="*/ 3056469 h 7919265"/>
              <a:gd name="connsiteX37" fmla="*/ 5704157 w 5861642"/>
              <a:gd name="connsiteY37" fmla="*/ 3191664 h 7919265"/>
              <a:gd name="connsiteX38" fmla="*/ 5515806 w 5861642"/>
              <a:gd name="connsiteY38" fmla="*/ 6483795 h 7919265"/>
              <a:gd name="connsiteX39" fmla="*/ 5510305 w 5861642"/>
              <a:gd name="connsiteY39" fmla="*/ 6577332 h 7919265"/>
              <a:gd name="connsiteX40" fmla="*/ 5511780 w 5861642"/>
              <a:gd name="connsiteY40" fmla="*/ 6587223 h 7919265"/>
              <a:gd name="connsiteX41" fmla="*/ 5510197 w 5861642"/>
              <a:gd name="connsiteY41" fmla="*/ 6670719 h 7919265"/>
              <a:gd name="connsiteX42" fmla="*/ 5499832 w 5861642"/>
              <a:gd name="connsiteY42" fmla="*/ 6770108 h 7919265"/>
              <a:gd name="connsiteX43" fmla="*/ 5498316 w 5861642"/>
              <a:gd name="connsiteY43" fmla="*/ 6781200 h 7919265"/>
              <a:gd name="connsiteX44" fmla="*/ 5497062 w 5861642"/>
              <a:gd name="connsiteY44" fmla="*/ 6802542 h 7919265"/>
              <a:gd name="connsiteX45" fmla="*/ 5499947 w 5861642"/>
              <a:gd name="connsiteY45" fmla="*/ 6820932 h 7919265"/>
              <a:gd name="connsiteX46" fmla="*/ 5494409 w 5861642"/>
              <a:gd name="connsiteY46" fmla="*/ 6847760 h 7919265"/>
              <a:gd name="connsiteX47" fmla="*/ 5486503 w 5861642"/>
              <a:gd name="connsiteY47" fmla="*/ 6982763 h 7919265"/>
              <a:gd name="connsiteX48" fmla="*/ 5452061 w 5861642"/>
              <a:gd name="connsiteY48" fmla="*/ 7583356 h 7919265"/>
              <a:gd name="connsiteX49" fmla="*/ 5458843 w 5861642"/>
              <a:gd name="connsiteY49" fmla="*/ 7628844 h 7919265"/>
              <a:gd name="connsiteX50" fmla="*/ 5457259 w 5861642"/>
              <a:gd name="connsiteY50" fmla="*/ 7712341 h 7919265"/>
              <a:gd name="connsiteX51" fmla="*/ 5443236 w 5861642"/>
              <a:gd name="connsiteY51" fmla="*/ 7838503 h 7919265"/>
              <a:gd name="connsiteX52" fmla="*/ 5447010 w 5861642"/>
              <a:gd name="connsiteY52" fmla="*/ 7862553 h 7919265"/>
              <a:gd name="connsiteX53" fmla="*/ 5432854 w 5861642"/>
              <a:gd name="connsiteY53" fmla="*/ 7919237 h 7919265"/>
              <a:gd name="connsiteX54" fmla="*/ 397307 w 5861642"/>
              <a:gd name="connsiteY54" fmla="*/ 7606085 h 7919265"/>
              <a:gd name="connsiteX55" fmla="*/ 0 w 5861642"/>
              <a:gd name="connsiteY55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704157 w 5861642"/>
              <a:gd name="connsiteY36" fmla="*/ 3191664 h 7919265"/>
              <a:gd name="connsiteX37" fmla="*/ 5515806 w 5861642"/>
              <a:gd name="connsiteY37" fmla="*/ 6483795 h 7919265"/>
              <a:gd name="connsiteX38" fmla="*/ 5510305 w 5861642"/>
              <a:gd name="connsiteY38" fmla="*/ 6577332 h 7919265"/>
              <a:gd name="connsiteX39" fmla="*/ 5511780 w 5861642"/>
              <a:gd name="connsiteY39" fmla="*/ 6587223 h 7919265"/>
              <a:gd name="connsiteX40" fmla="*/ 5510197 w 5861642"/>
              <a:gd name="connsiteY40" fmla="*/ 6670719 h 7919265"/>
              <a:gd name="connsiteX41" fmla="*/ 5499832 w 5861642"/>
              <a:gd name="connsiteY41" fmla="*/ 6770108 h 7919265"/>
              <a:gd name="connsiteX42" fmla="*/ 5498316 w 5861642"/>
              <a:gd name="connsiteY42" fmla="*/ 6781200 h 7919265"/>
              <a:gd name="connsiteX43" fmla="*/ 5497062 w 5861642"/>
              <a:gd name="connsiteY43" fmla="*/ 6802542 h 7919265"/>
              <a:gd name="connsiteX44" fmla="*/ 5499947 w 5861642"/>
              <a:gd name="connsiteY44" fmla="*/ 6820932 h 7919265"/>
              <a:gd name="connsiteX45" fmla="*/ 5494409 w 5861642"/>
              <a:gd name="connsiteY45" fmla="*/ 6847760 h 7919265"/>
              <a:gd name="connsiteX46" fmla="*/ 5486503 w 5861642"/>
              <a:gd name="connsiteY46" fmla="*/ 6982763 h 7919265"/>
              <a:gd name="connsiteX47" fmla="*/ 5452061 w 5861642"/>
              <a:gd name="connsiteY47" fmla="*/ 7583356 h 7919265"/>
              <a:gd name="connsiteX48" fmla="*/ 5458843 w 5861642"/>
              <a:gd name="connsiteY48" fmla="*/ 7628844 h 7919265"/>
              <a:gd name="connsiteX49" fmla="*/ 5457259 w 5861642"/>
              <a:gd name="connsiteY49" fmla="*/ 7712341 h 7919265"/>
              <a:gd name="connsiteX50" fmla="*/ 5443236 w 5861642"/>
              <a:gd name="connsiteY50" fmla="*/ 7838503 h 7919265"/>
              <a:gd name="connsiteX51" fmla="*/ 5447010 w 5861642"/>
              <a:gd name="connsiteY51" fmla="*/ 7862553 h 7919265"/>
              <a:gd name="connsiteX52" fmla="*/ 5432854 w 5861642"/>
              <a:gd name="connsiteY52" fmla="*/ 7919237 h 7919265"/>
              <a:gd name="connsiteX53" fmla="*/ 397307 w 5861642"/>
              <a:gd name="connsiteY53" fmla="*/ 7606085 h 7919265"/>
              <a:gd name="connsiteX54" fmla="*/ 0 w 5861642"/>
              <a:gd name="connsiteY54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515806 w 5861642"/>
              <a:gd name="connsiteY36" fmla="*/ 6483795 h 7919265"/>
              <a:gd name="connsiteX37" fmla="*/ 5510305 w 5861642"/>
              <a:gd name="connsiteY37" fmla="*/ 6577332 h 7919265"/>
              <a:gd name="connsiteX38" fmla="*/ 5511780 w 5861642"/>
              <a:gd name="connsiteY38" fmla="*/ 6587223 h 7919265"/>
              <a:gd name="connsiteX39" fmla="*/ 5510197 w 5861642"/>
              <a:gd name="connsiteY39" fmla="*/ 6670719 h 7919265"/>
              <a:gd name="connsiteX40" fmla="*/ 5499832 w 5861642"/>
              <a:gd name="connsiteY40" fmla="*/ 6770108 h 7919265"/>
              <a:gd name="connsiteX41" fmla="*/ 5498316 w 5861642"/>
              <a:gd name="connsiteY41" fmla="*/ 6781200 h 7919265"/>
              <a:gd name="connsiteX42" fmla="*/ 5497062 w 5861642"/>
              <a:gd name="connsiteY42" fmla="*/ 6802542 h 7919265"/>
              <a:gd name="connsiteX43" fmla="*/ 5499947 w 5861642"/>
              <a:gd name="connsiteY43" fmla="*/ 6820932 h 7919265"/>
              <a:gd name="connsiteX44" fmla="*/ 5494409 w 5861642"/>
              <a:gd name="connsiteY44" fmla="*/ 6847760 h 7919265"/>
              <a:gd name="connsiteX45" fmla="*/ 5486503 w 5861642"/>
              <a:gd name="connsiteY45" fmla="*/ 6982763 h 7919265"/>
              <a:gd name="connsiteX46" fmla="*/ 5452061 w 5861642"/>
              <a:gd name="connsiteY46" fmla="*/ 7583356 h 7919265"/>
              <a:gd name="connsiteX47" fmla="*/ 5458843 w 5861642"/>
              <a:gd name="connsiteY47" fmla="*/ 7628844 h 7919265"/>
              <a:gd name="connsiteX48" fmla="*/ 5457259 w 5861642"/>
              <a:gd name="connsiteY48" fmla="*/ 7712341 h 7919265"/>
              <a:gd name="connsiteX49" fmla="*/ 5443236 w 5861642"/>
              <a:gd name="connsiteY49" fmla="*/ 7838503 h 7919265"/>
              <a:gd name="connsiteX50" fmla="*/ 5447010 w 5861642"/>
              <a:gd name="connsiteY50" fmla="*/ 7862553 h 7919265"/>
              <a:gd name="connsiteX51" fmla="*/ 5432854 w 5861642"/>
              <a:gd name="connsiteY51" fmla="*/ 7919237 h 7919265"/>
              <a:gd name="connsiteX52" fmla="*/ 397307 w 5861642"/>
              <a:gd name="connsiteY52" fmla="*/ 7606085 h 7919265"/>
              <a:gd name="connsiteX53" fmla="*/ 0 w 5861642"/>
              <a:gd name="connsiteY53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510305 w 5861642"/>
              <a:gd name="connsiteY36" fmla="*/ 6577332 h 7919265"/>
              <a:gd name="connsiteX37" fmla="*/ 5511780 w 5861642"/>
              <a:gd name="connsiteY37" fmla="*/ 6587223 h 7919265"/>
              <a:gd name="connsiteX38" fmla="*/ 5510197 w 5861642"/>
              <a:gd name="connsiteY38" fmla="*/ 6670719 h 7919265"/>
              <a:gd name="connsiteX39" fmla="*/ 5499832 w 5861642"/>
              <a:gd name="connsiteY39" fmla="*/ 6770108 h 7919265"/>
              <a:gd name="connsiteX40" fmla="*/ 5498316 w 5861642"/>
              <a:gd name="connsiteY40" fmla="*/ 6781200 h 7919265"/>
              <a:gd name="connsiteX41" fmla="*/ 5497062 w 5861642"/>
              <a:gd name="connsiteY41" fmla="*/ 6802542 h 7919265"/>
              <a:gd name="connsiteX42" fmla="*/ 5499947 w 5861642"/>
              <a:gd name="connsiteY42" fmla="*/ 6820932 h 7919265"/>
              <a:gd name="connsiteX43" fmla="*/ 5494409 w 5861642"/>
              <a:gd name="connsiteY43" fmla="*/ 6847760 h 7919265"/>
              <a:gd name="connsiteX44" fmla="*/ 5486503 w 5861642"/>
              <a:gd name="connsiteY44" fmla="*/ 6982763 h 7919265"/>
              <a:gd name="connsiteX45" fmla="*/ 5452061 w 5861642"/>
              <a:gd name="connsiteY45" fmla="*/ 7583356 h 7919265"/>
              <a:gd name="connsiteX46" fmla="*/ 5458843 w 5861642"/>
              <a:gd name="connsiteY46" fmla="*/ 7628844 h 7919265"/>
              <a:gd name="connsiteX47" fmla="*/ 5457259 w 5861642"/>
              <a:gd name="connsiteY47" fmla="*/ 7712341 h 7919265"/>
              <a:gd name="connsiteX48" fmla="*/ 5443236 w 5861642"/>
              <a:gd name="connsiteY48" fmla="*/ 7838503 h 7919265"/>
              <a:gd name="connsiteX49" fmla="*/ 5447010 w 5861642"/>
              <a:gd name="connsiteY49" fmla="*/ 7862553 h 7919265"/>
              <a:gd name="connsiteX50" fmla="*/ 5432854 w 5861642"/>
              <a:gd name="connsiteY50" fmla="*/ 7919237 h 7919265"/>
              <a:gd name="connsiteX51" fmla="*/ 397307 w 5861642"/>
              <a:gd name="connsiteY51" fmla="*/ 7606085 h 7919265"/>
              <a:gd name="connsiteX52" fmla="*/ 0 w 5861642"/>
              <a:gd name="connsiteY52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510305 w 5861642"/>
              <a:gd name="connsiteY36" fmla="*/ 6577332 h 7919265"/>
              <a:gd name="connsiteX37" fmla="*/ 5510197 w 5861642"/>
              <a:gd name="connsiteY37" fmla="*/ 6670719 h 7919265"/>
              <a:gd name="connsiteX38" fmla="*/ 5499832 w 5861642"/>
              <a:gd name="connsiteY38" fmla="*/ 6770108 h 7919265"/>
              <a:gd name="connsiteX39" fmla="*/ 5498316 w 5861642"/>
              <a:gd name="connsiteY39" fmla="*/ 6781200 h 7919265"/>
              <a:gd name="connsiteX40" fmla="*/ 5497062 w 5861642"/>
              <a:gd name="connsiteY40" fmla="*/ 6802542 h 7919265"/>
              <a:gd name="connsiteX41" fmla="*/ 5499947 w 5861642"/>
              <a:gd name="connsiteY41" fmla="*/ 6820932 h 7919265"/>
              <a:gd name="connsiteX42" fmla="*/ 5494409 w 5861642"/>
              <a:gd name="connsiteY42" fmla="*/ 6847760 h 7919265"/>
              <a:gd name="connsiteX43" fmla="*/ 5486503 w 5861642"/>
              <a:gd name="connsiteY43" fmla="*/ 6982763 h 7919265"/>
              <a:gd name="connsiteX44" fmla="*/ 5452061 w 5861642"/>
              <a:gd name="connsiteY44" fmla="*/ 7583356 h 7919265"/>
              <a:gd name="connsiteX45" fmla="*/ 5458843 w 5861642"/>
              <a:gd name="connsiteY45" fmla="*/ 7628844 h 7919265"/>
              <a:gd name="connsiteX46" fmla="*/ 5457259 w 5861642"/>
              <a:gd name="connsiteY46" fmla="*/ 7712341 h 7919265"/>
              <a:gd name="connsiteX47" fmla="*/ 5443236 w 5861642"/>
              <a:gd name="connsiteY47" fmla="*/ 7838503 h 7919265"/>
              <a:gd name="connsiteX48" fmla="*/ 5447010 w 5861642"/>
              <a:gd name="connsiteY48" fmla="*/ 7862553 h 7919265"/>
              <a:gd name="connsiteX49" fmla="*/ 5432854 w 5861642"/>
              <a:gd name="connsiteY49" fmla="*/ 7919237 h 7919265"/>
              <a:gd name="connsiteX50" fmla="*/ 397307 w 5861642"/>
              <a:gd name="connsiteY50" fmla="*/ 7606085 h 7919265"/>
              <a:gd name="connsiteX51" fmla="*/ 0 w 5861642"/>
              <a:gd name="connsiteY51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737032 w 5861642"/>
              <a:gd name="connsiteY35" fmla="*/ 2967149 h 7919265"/>
              <a:gd name="connsiteX36" fmla="*/ 5510197 w 5861642"/>
              <a:gd name="connsiteY36" fmla="*/ 6670719 h 7919265"/>
              <a:gd name="connsiteX37" fmla="*/ 5499832 w 5861642"/>
              <a:gd name="connsiteY37" fmla="*/ 6770108 h 7919265"/>
              <a:gd name="connsiteX38" fmla="*/ 5498316 w 5861642"/>
              <a:gd name="connsiteY38" fmla="*/ 6781200 h 7919265"/>
              <a:gd name="connsiteX39" fmla="*/ 5497062 w 5861642"/>
              <a:gd name="connsiteY39" fmla="*/ 6802542 h 7919265"/>
              <a:gd name="connsiteX40" fmla="*/ 5499947 w 5861642"/>
              <a:gd name="connsiteY40" fmla="*/ 6820932 h 7919265"/>
              <a:gd name="connsiteX41" fmla="*/ 5494409 w 5861642"/>
              <a:gd name="connsiteY41" fmla="*/ 6847760 h 7919265"/>
              <a:gd name="connsiteX42" fmla="*/ 5486503 w 5861642"/>
              <a:gd name="connsiteY42" fmla="*/ 6982763 h 7919265"/>
              <a:gd name="connsiteX43" fmla="*/ 5452061 w 5861642"/>
              <a:gd name="connsiteY43" fmla="*/ 7583356 h 7919265"/>
              <a:gd name="connsiteX44" fmla="*/ 5458843 w 5861642"/>
              <a:gd name="connsiteY44" fmla="*/ 7628844 h 7919265"/>
              <a:gd name="connsiteX45" fmla="*/ 5457259 w 5861642"/>
              <a:gd name="connsiteY45" fmla="*/ 7712341 h 7919265"/>
              <a:gd name="connsiteX46" fmla="*/ 5443236 w 5861642"/>
              <a:gd name="connsiteY46" fmla="*/ 7838503 h 7919265"/>
              <a:gd name="connsiteX47" fmla="*/ 5447010 w 5861642"/>
              <a:gd name="connsiteY47" fmla="*/ 7862553 h 7919265"/>
              <a:gd name="connsiteX48" fmla="*/ 5432854 w 5861642"/>
              <a:gd name="connsiteY48" fmla="*/ 7919237 h 7919265"/>
              <a:gd name="connsiteX49" fmla="*/ 397307 w 5861642"/>
              <a:gd name="connsiteY49" fmla="*/ 7606085 h 7919265"/>
              <a:gd name="connsiteX50" fmla="*/ 0 w 5861642"/>
              <a:gd name="connsiteY50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743281 w 5861642"/>
              <a:gd name="connsiteY34" fmla="*/ 2953568 h 7919265"/>
              <a:gd name="connsiteX35" fmla="*/ 5510197 w 5861642"/>
              <a:gd name="connsiteY35" fmla="*/ 6670719 h 7919265"/>
              <a:gd name="connsiteX36" fmla="*/ 5499832 w 5861642"/>
              <a:gd name="connsiteY36" fmla="*/ 6770108 h 7919265"/>
              <a:gd name="connsiteX37" fmla="*/ 5498316 w 5861642"/>
              <a:gd name="connsiteY37" fmla="*/ 6781200 h 7919265"/>
              <a:gd name="connsiteX38" fmla="*/ 5497062 w 5861642"/>
              <a:gd name="connsiteY38" fmla="*/ 6802542 h 7919265"/>
              <a:gd name="connsiteX39" fmla="*/ 5499947 w 5861642"/>
              <a:gd name="connsiteY39" fmla="*/ 6820932 h 7919265"/>
              <a:gd name="connsiteX40" fmla="*/ 5494409 w 5861642"/>
              <a:gd name="connsiteY40" fmla="*/ 6847760 h 7919265"/>
              <a:gd name="connsiteX41" fmla="*/ 5486503 w 5861642"/>
              <a:gd name="connsiteY41" fmla="*/ 6982763 h 7919265"/>
              <a:gd name="connsiteX42" fmla="*/ 5452061 w 5861642"/>
              <a:gd name="connsiteY42" fmla="*/ 7583356 h 7919265"/>
              <a:gd name="connsiteX43" fmla="*/ 5458843 w 5861642"/>
              <a:gd name="connsiteY43" fmla="*/ 7628844 h 7919265"/>
              <a:gd name="connsiteX44" fmla="*/ 5457259 w 5861642"/>
              <a:gd name="connsiteY44" fmla="*/ 7712341 h 7919265"/>
              <a:gd name="connsiteX45" fmla="*/ 5443236 w 5861642"/>
              <a:gd name="connsiteY45" fmla="*/ 7838503 h 7919265"/>
              <a:gd name="connsiteX46" fmla="*/ 5447010 w 5861642"/>
              <a:gd name="connsiteY46" fmla="*/ 7862553 h 7919265"/>
              <a:gd name="connsiteX47" fmla="*/ 5432854 w 5861642"/>
              <a:gd name="connsiteY47" fmla="*/ 7919237 h 7919265"/>
              <a:gd name="connsiteX48" fmla="*/ 397307 w 5861642"/>
              <a:gd name="connsiteY48" fmla="*/ 7606085 h 7919265"/>
              <a:gd name="connsiteX49" fmla="*/ 0 w 5861642"/>
              <a:gd name="connsiteY49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742249 w 5861642"/>
              <a:gd name="connsiteY33" fmla="*/ 2859981 h 7919265"/>
              <a:gd name="connsiteX34" fmla="*/ 5510197 w 5861642"/>
              <a:gd name="connsiteY34" fmla="*/ 6670719 h 7919265"/>
              <a:gd name="connsiteX35" fmla="*/ 5499832 w 5861642"/>
              <a:gd name="connsiteY35" fmla="*/ 6770108 h 7919265"/>
              <a:gd name="connsiteX36" fmla="*/ 5498316 w 5861642"/>
              <a:gd name="connsiteY36" fmla="*/ 6781200 h 7919265"/>
              <a:gd name="connsiteX37" fmla="*/ 5497062 w 5861642"/>
              <a:gd name="connsiteY37" fmla="*/ 6802542 h 7919265"/>
              <a:gd name="connsiteX38" fmla="*/ 5499947 w 5861642"/>
              <a:gd name="connsiteY38" fmla="*/ 6820932 h 7919265"/>
              <a:gd name="connsiteX39" fmla="*/ 5494409 w 5861642"/>
              <a:gd name="connsiteY39" fmla="*/ 6847760 h 7919265"/>
              <a:gd name="connsiteX40" fmla="*/ 5486503 w 5861642"/>
              <a:gd name="connsiteY40" fmla="*/ 6982763 h 7919265"/>
              <a:gd name="connsiteX41" fmla="*/ 5452061 w 5861642"/>
              <a:gd name="connsiteY41" fmla="*/ 7583356 h 7919265"/>
              <a:gd name="connsiteX42" fmla="*/ 5458843 w 5861642"/>
              <a:gd name="connsiteY42" fmla="*/ 7628844 h 7919265"/>
              <a:gd name="connsiteX43" fmla="*/ 5457259 w 5861642"/>
              <a:gd name="connsiteY43" fmla="*/ 7712341 h 7919265"/>
              <a:gd name="connsiteX44" fmla="*/ 5443236 w 5861642"/>
              <a:gd name="connsiteY44" fmla="*/ 7838503 h 7919265"/>
              <a:gd name="connsiteX45" fmla="*/ 5447010 w 5861642"/>
              <a:gd name="connsiteY45" fmla="*/ 7862553 h 7919265"/>
              <a:gd name="connsiteX46" fmla="*/ 5432854 w 5861642"/>
              <a:gd name="connsiteY46" fmla="*/ 7919237 h 7919265"/>
              <a:gd name="connsiteX47" fmla="*/ 397307 w 5861642"/>
              <a:gd name="connsiteY47" fmla="*/ 7606085 h 7919265"/>
              <a:gd name="connsiteX48" fmla="*/ 0 w 5861642"/>
              <a:gd name="connsiteY48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510197 w 5861642"/>
              <a:gd name="connsiteY33" fmla="*/ 6670719 h 7919265"/>
              <a:gd name="connsiteX34" fmla="*/ 5499832 w 5861642"/>
              <a:gd name="connsiteY34" fmla="*/ 6770108 h 7919265"/>
              <a:gd name="connsiteX35" fmla="*/ 5498316 w 5861642"/>
              <a:gd name="connsiteY35" fmla="*/ 6781200 h 7919265"/>
              <a:gd name="connsiteX36" fmla="*/ 5497062 w 5861642"/>
              <a:gd name="connsiteY36" fmla="*/ 6802542 h 7919265"/>
              <a:gd name="connsiteX37" fmla="*/ 5499947 w 5861642"/>
              <a:gd name="connsiteY37" fmla="*/ 6820932 h 7919265"/>
              <a:gd name="connsiteX38" fmla="*/ 5494409 w 5861642"/>
              <a:gd name="connsiteY38" fmla="*/ 6847760 h 7919265"/>
              <a:gd name="connsiteX39" fmla="*/ 5486503 w 5861642"/>
              <a:gd name="connsiteY39" fmla="*/ 6982763 h 7919265"/>
              <a:gd name="connsiteX40" fmla="*/ 5452061 w 5861642"/>
              <a:gd name="connsiteY40" fmla="*/ 7583356 h 7919265"/>
              <a:gd name="connsiteX41" fmla="*/ 5458843 w 5861642"/>
              <a:gd name="connsiteY41" fmla="*/ 7628844 h 7919265"/>
              <a:gd name="connsiteX42" fmla="*/ 5457259 w 5861642"/>
              <a:gd name="connsiteY42" fmla="*/ 7712341 h 7919265"/>
              <a:gd name="connsiteX43" fmla="*/ 5443236 w 5861642"/>
              <a:gd name="connsiteY43" fmla="*/ 7838503 h 7919265"/>
              <a:gd name="connsiteX44" fmla="*/ 5447010 w 5861642"/>
              <a:gd name="connsiteY44" fmla="*/ 7862553 h 7919265"/>
              <a:gd name="connsiteX45" fmla="*/ 5432854 w 5861642"/>
              <a:gd name="connsiteY45" fmla="*/ 7919237 h 7919265"/>
              <a:gd name="connsiteX46" fmla="*/ 397307 w 5861642"/>
              <a:gd name="connsiteY46" fmla="*/ 7606085 h 7919265"/>
              <a:gd name="connsiteX47" fmla="*/ 0 w 5861642"/>
              <a:gd name="connsiteY47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22318 w 5861642"/>
              <a:gd name="connsiteY9" fmla="*/ 1018677 h 7919265"/>
              <a:gd name="connsiteX10" fmla="*/ 5809530 w 5861642"/>
              <a:gd name="connsiteY10" fmla="*/ 1196200 h 7919265"/>
              <a:gd name="connsiteX11" fmla="*/ 5812189 w 5861642"/>
              <a:gd name="connsiteY11" fmla="*/ 1197315 h 7919265"/>
              <a:gd name="connsiteX12" fmla="*/ 5817462 w 5861642"/>
              <a:gd name="connsiteY12" fmla="*/ 1242155 h 7919265"/>
              <a:gd name="connsiteX13" fmla="*/ 5811320 w 5861642"/>
              <a:gd name="connsiteY13" fmla="*/ 1364256 h 7919265"/>
              <a:gd name="connsiteX14" fmla="*/ 5811185 w 5861642"/>
              <a:gd name="connsiteY14" fmla="*/ 1436500 h 7919265"/>
              <a:gd name="connsiteX15" fmla="*/ 5816694 w 5861642"/>
              <a:gd name="connsiteY15" fmla="*/ 1462669 h 7919265"/>
              <a:gd name="connsiteX16" fmla="*/ 5818070 w 5861642"/>
              <a:gd name="connsiteY16" fmla="*/ 1637067 h 7919265"/>
              <a:gd name="connsiteX17" fmla="*/ 5811245 w 5861642"/>
              <a:gd name="connsiteY17" fmla="*/ 1696270 h 7919265"/>
              <a:gd name="connsiteX18" fmla="*/ 5795186 w 5861642"/>
              <a:gd name="connsiteY18" fmla="*/ 1818360 h 7919265"/>
              <a:gd name="connsiteX19" fmla="*/ 5796218 w 5861642"/>
              <a:gd name="connsiteY19" fmla="*/ 1911947 h 7919265"/>
              <a:gd name="connsiteX20" fmla="*/ 5789969 w 5861642"/>
              <a:gd name="connsiteY20" fmla="*/ 1925528 h 7919265"/>
              <a:gd name="connsiteX21" fmla="*/ 5771499 w 5861642"/>
              <a:gd name="connsiteY21" fmla="*/ 2014848 h 7919265"/>
              <a:gd name="connsiteX22" fmla="*/ 5767709 w 5861642"/>
              <a:gd name="connsiteY22" fmla="*/ 2045563 h 7919265"/>
              <a:gd name="connsiteX23" fmla="*/ 5767187 w 5861642"/>
              <a:gd name="connsiteY23" fmla="*/ 2054308 h 7919265"/>
              <a:gd name="connsiteX24" fmla="*/ 5769380 w 5861642"/>
              <a:gd name="connsiteY24" fmla="*/ 2060299 h 7919265"/>
              <a:gd name="connsiteX25" fmla="*/ 5756593 w 5861642"/>
              <a:gd name="connsiteY25" fmla="*/ 2237821 h 7919265"/>
              <a:gd name="connsiteX26" fmla="*/ 5759252 w 5861642"/>
              <a:gd name="connsiteY26" fmla="*/ 2238936 h 7919265"/>
              <a:gd name="connsiteX27" fmla="*/ 5764525 w 5861642"/>
              <a:gd name="connsiteY27" fmla="*/ 2283776 h 7919265"/>
              <a:gd name="connsiteX28" fmla="*/ 5758382 w 5861642"/>
              <a:gd name="connsiteY28" fmla="*/ 2405877 h 7919265"/>
              <a:gd name="connsiteX29" fmla="*/ 5758248 w 5861642"/>
              <a:gd name="connsiteY29" fmla="*/ 2478121 h 7919265"/>
              <a:gd name="connsiteX30" fmla="*/ 5763756 w 5861642"/>
              <a:gd name="connsiteY30" fmla="*/ 2504290 h 7919265"/>
              <a:gd name="connsiteX31" fmla="*/ 5765133 w 5861642"/>
              <a:gd name="connsiteY31" fmla="*/ 2678688 h 7919265"/>
              <a:gd name="connsiteX32" fmla="*/ 5758308 w 5861642"/>
              <a:gd name="connsiteY32" fmla="*/ 2737891 h 7919265"/>
              <a:gd name="connsiteX33" fmla="*/ 5499832 w 5861642"/>
              <a:gd name="connsiteY33" fmla="*/ 6770108 h 7919265"/>
              <a:gd name="connsiteX34" fmla="*/ 5498316 w 5861642"/>
              <a:gd name="connsiteY34" fmla="*/ 6781200 h 7919265"/>
              <a:gd name="connsiteX35" fmla="*/ 5497062 w 5861642"/>
              <a:gd name="connsiteY35" fmla="*/ 6802542 h 7919265"/>
              <a:gd name="connsiteX36" fmla="*/ 5499947 w 5861642"/>
              <a:gd name="connsiteY36" fmla="*/ 6820932 h 7919265"/>
              <a:gd name="connsiteX37" fmla="*/ 5494409 w 5861642"/>
              <a:gd name="connsiteY37" fmla="*/ 6847760 h 7919265"/>
              <a:gd name="connsiteX38" fmla="*/ 5486503 w 5861642"/>
              <a:gd name="connsiteY38" fmla="*/ 6982763 h 7919265"/>
              <a:gd name="connsiteX39" fmla="*/ 5452061 w 5861642"/>
              <a:gd name="connsiteY39" fmla="*/ 7583356 h 7919265"/>
              <a:gd name="connsiteX40" fmla="*/ 5458843 w 5861642"/>
              <a:gd name="connsiteY40" fmla="*/ 7628844 h 7919265"/>
              <a:gd name="connsiteX41" fmla="*/ 5457259 w 5861642"/>
              <a:gd name="connsiteY41" fmla="*/ 7712341 h 7919265"/>
              <a:gd name="connsiteX42" fmla="*/ 5443236 w 5861642"/>
              <a:gd name="connsiteY42" fmla="*/ 7838503 h 7919265"/>
              <a:gd name="connsiteX43" fmla="*/ 5447010 w 5861642"/>
              <a:gd name="connsiteY43" fmla="*/ 7862553 h 7919265"/>
              <a:gd name="connsiteX44" fmla="*/ 5432854 w 5861642"/>
              <a:gd name="connsiteY44" fmla="*/ 7919237 h 7919265"/>
              <a:gd name="connsiteX45" fmla="*/ 397307 w 5861642"/>
              <a:gd name="connsiteY45" fmla="*/ 7606085 h 7919265"/>
              <a:gd name="connsiteX46" fmla="*/ 0 w 5861642"/>
              <a:gd name="connsiteY46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20125 w 5861642"/>
              <a:gd name="connsiteY8" fmla="*/ 1012687 h 7919265"/>
              <a:gd name="connsiteX9" fmla="*/ 5809530 w 5861642"/>
              <a:gd name="connsiteY9" fmla="*/ 1196200 h 7919265"/>
              <a:gd name="connsiteX10" fmla="*/ 5812189 w 5861642"/>
              <a:gd name="connsiteY10" fmla="*/ 1197315 h 7919265"/>
              <a:gd name="connsiteX11" fmla="*/ 5817462 w 5861642"/>
              <a:gd name="connsiteY11" fmla="*/ 1242155 h 7919265"/>
              <a:gd name="connsiteX12" fmla="*/ 5811320 w 5861642"/>
              <a:gd name="connsiteY12" fmla="*/ 1364256 h 7919265"/>
              <a:gd name="connsiteX13" fmla="*/ 5811185 w 5861642"/>
              <a:gd name="connsiteY13" fmla="*/ 1436500 h 7919265"/>
              <a:gd name="connsiteX14" fmla="*/ 5816694 w 5861642"/>
              <a:gd name="connsiteY14" fmla="*/ 1462669 h 7919265"/>
              <a:gd name="connsiteX15" fmla="*/ 5818070 w 5861642"/>
              <a:gd name="connsiteY15" fmla="*/ 1637067 h 7919265"/>
              <a:gd name="connsiteX16" fmla="*/ 5811245 w 5861642"/>
              <a:gd name="connsiteY16" fmla="*/ 1696270 h 7919265"/>
              <a:gd name="connsiteX17" fmla="*/ 5795186 w 5861642"/>
              <a:gd name="connsiteY17" fmla="*/ 1818360 h 7919265"/>
              <a:gd name="connsiteX18" fmla="*/ 5796218 w 5861642"/>
              <a:gd name="connsiteY18" fmla="*/ 1911947 h 7919265"/>
              <a:gd name="connsiteX19" fmla="*/ 5789969 w 5861642"/>
              <a:gd name="connsiteY19" fmla="*/ 1925528 h 7919265"/>
              <a:gd name="connsiteX20" fmla="*/ 5771499 w 5861642"/>
              <a:gd name="connsiteY20" fmla="*/ 2014848 h 7919265"/>
              <a:gd name="connsiteX21" fmla="*/ 5767709 w 5861642"/>
              <a:gd name="connsiteY21" fmla="*/ 2045563 h 7919265"/>
              <a:gd name="connsiteX22" fmla="*/ 5767187 w 5861642"/>
              <a:gd name="connsiteY22" fmla="*/ 2054308 h 7919265"/>
              <a:gd name="connsiteX23" fmla="*/ 5769380 w 5861642"/>
              <a:gd name="connsiteY23" fmla="*/ 2060299 h 7919265"/>
              <a:gd name="connsiteX24" fmla="*/ 5756593 w 5861642"/>
              <a:gd name="connsiteY24" fmla="*/ 2237821 h 7919265"/>
              <a:gd name="connsiteX25" fmla="*/ 5759252 w 5861642"/>
              <a:gd name="connsiteY25" fmla="*/ 2238936 h 7919265"/>
              <a:gd name="connsiteX26" fmla="*/ 5764525 w 5861642"/>
              <a:gd name="connsiteY26" fmla="*/ 2283776 h 7919265"/>
              <a:gd name="connsiteX27" fmla="*/ 5758382 w 5861642"/>
              <a:gd name="connsiteY27" fmla="*/ 2405877 h 7919265"/>
              <a:gd name="connsiteX28" fmla="*/ 5758248 w 5861642"/>
              <a:gd name="connsiteY28" fmla="*/ 2478121 h 7919265"/>
              <a:gd name="connsiteX29" fmla="*/ 5763756 w 5861642"/>
              <a:gd name="connsiteY29" fmla="*/ 2504290 h 7919265"/>
              <a:gd name="connsiteX30" fmla="*/ 5765133 w 5861642"/>
              <a:gd name="connsiteY30" fmla="*/ 2678688 h 7919265"/>
              <a:gd name="connsiteX31" fmla="*/ 5758308 w 5861642"/>
              <a:gd name="connsiteY31" fmla="*/ 2737891 h 7919265"/>
              <a:gd name="connsiteX32" fmla="*/ 5499832 w 5861642"/>
              <a:gd name="connsiteY32" fmla="*/ 6770108 h 7919265"/>
              <a:gd name="connsiteX33" fmla="*/ 5498316 w 5861642"/>
              <a:gd name="connsiteY33" fmla="*/ 6781200 h 7919265"/>
              <a:gd name="connsiteX34" fmla="*/ 5497062 w 5861642"/>
              <a:gd name="connsiteY34" fmla="*/ 6802542 h 7919265"/>
              <a:gd name="connsiteX35" fmla="*/ 5499947 w 5861642"/>
              <a:gd name="connsiteY35" fmla="*/ 6820932 h 7919265"/>
              <a:gd name="connsiteX36" fmla="*/ 5494409 w 5861642"/>
              <a:gd name="connsiteY36" fmla="*/ 6847760 h 7919265"/>
              <a:gd name="connsiteX37" fmla="*/ 5486503 w 5861642"/>
              <a:gd name="connsiteY37" fmla="*/ 6982763 h 7919265"/>
              <a:gd name="connsiteX38" fmla="*/ 5452061 w 5861642"/>
              <a:gd name="connsiteY38" fmla="*/ 7583356 h 7919265"/>
              <a:gd name="connsiteX39" fmla="*/ 5458843 w 5861642"/>
              <a:gd name="connsiteY39" fmla="*/ 7628844 h 7919265"/>
              <a:gd name="connsiteX40" fmla="*/ 5457259 w 5861642"/>
              <a:gd name="connsiteY40" fmla="*/ 7712341 h 7919265"/>
              <a:gd name="connsiteX41" fmla="*/ 5443236 w 5861642"/>
              <a:gd name="connsiteY41" fmla="*/ 7838503 h 7919265"/>
              <a:gd name="connsiteX42" fmla="*/ 5447010 w 5861642"/>
              <a:gd name="connsiteY42" fmla="*/ 7862553 h 7919265"/>
              <a:gd name="connsiteX43" fmla="*/ 5432854 w 5861642"/>
              <a:gd name="connsiteY43" fmla="*/ 7919237 h 7919265"/>
              <a:gd name="connsiteX44" fmla="*/ 397307 w 5861642"/>
              <a:gd name="connsiteY44" fmla="*/ 7606085 h 7919265"/>
              <a:gd name="connsiteX45" fmla="*/ 0 w 5861642"/>
              <a:gd name="connsiteY45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37543 w 5861642"/>
              <a:gd name="connsiteY7" fmla="*/ 720595 h 7919265"/>
              <a:gd name="connsiteX8" fmla="*/ 5809530 w 5861642"/>
              <a:gd name="connsiteY8" fmla="*/ 1196200 h 7919265"/>
              <a:gd name="connsiteX9" fmla="*/ 5812189 w 5861642"/>
              <a:gd name="connsiteY9" fmla="*/ 1197315 h 7919265"/>
              <a:gd name="connsiteX10" fmla="*/ 5817462 w 5861642"/>
              <a:gd name="connsiteY10" fmla="*/ 1242155 h 7919265"/>
              <a:gd name="connsiteX11" fmla="*/ 5811320 w 5861642"/>
              <a:gd name="connsiteY11" fmla="*/ 1364256 h 7919265"/>
              <a:gd name="connsiteX12" fmla="*/ 5811185 w 5861642"/>
              <a:gd name="connsiteY12" fmla="*/ 1436500 h 7919265"/>
              <a:gd name="connsiteX13" fmla="*/ 5816694 w 5861642"/>
              <a:gd name="connsiteY13" fmla="*/ 1462669 h 7919265"/>
              <a:gd name="connsiteX14" fmla="*/ 5818070 w 5861642"/>
              <a:gd name="connsiteY14" fmla="*/ 1637067 h 7919265"/>
              <a:gd name="connsiteX15" fmla="*/ 5811245 w 5861642"/>
              <a:gd name="connsiteY15" fmla="*/ 1696270 h 7919265"/>
              <a:gd name="connsiteX16" fmla="*/ 5795186 w 5861642"/>
              <a:gd name="connsiteY16" fmla="*/ 1818360 h 7919265"/>
              <a:gd name="connsiteX17" fmla="*/ 5796218 w 5861642"/>
              <a:gd name="connsiteY17" fmla="*/ 1911947 h 7919265"/>
              <a:gd name="connsiteX18" fmla="*/ 5789969 w 5861642"/>
              <a:gd name="connsiteY18" fmla="*/ 1925528 h 7919265"/>
              <a:gd name="connsiteX19" fmla="*/ 5771499 w 5861642"/>
              <a:gd name="connsiteY19" fmla="*/ 2014848 h 7919265"/>
              <a:gd name="connsiteX20" fmla="*/ 5767709 w 5861642"/>
              <a:gd name="connsiteY20" fmla="*/ 2045563 h 7919265"/>
              <a:gd name="connsiteX21" fmla="*/ 5767187 w 5861642"/>
              <a:gd name="connsiteY21" fmla="*/ 2054308 h 7919265"/>
              <a:gd name="connsiteX22" fmla="*/ 5769380 w 5861642"/>
              <a:gd name="connsiteY22" fmla="*/ 2060299 h 7919265"/>
              <a:gd name="connsiteX23" fmla="*/ 5756593 w 5861642"/>
              <a:gd name="connsiteY23" fmla="*/ 2237821 h 7919265"/>
              <a:gd name="connsiteX24" fmla="*/ 5759252 w 5861642"/>
              <a:gd name="connsiteY24" fmla="*/ 2238936 h 7919265"/>
              <a:gd name="connsiteX25" fmla="*/ 5764525 w 5861642"/>
              <a:gd name="connsiteY25" fmla="*/ 2283776 h 7919265"/>
              <a:gd name="connsiteX26" fmla="*/ 5758382 w 5861642"/>
              <a:gd name="connsiteY26" fmla="*/ 2405877 h 7919265"/>
              <a:gd name="connsiteX27" fmla="*/ 5758248 w 5861642"/>
              <a:gd name="connsiteY27" fmla="*/ 2478121 h 7919265"/>
              <a:gd name="connsiteX28" fmla="*/ 5763756 w 5861642"/>
              <a:gd name="connsiteY28" fmla="*/ 2504290 h 7919265"/>
              <a:gd name="connsiteX29" fmla="*/ 5765133 w 5861642"/>
              <a:gd name="connsiteY29" fmla="*/ 2678688 h 7919265"/>
              <a:gd name="connsiteX30" fmla="*/ 5758308 w 5861642"/>
              <a:gd name="connsiteY30" fmla="*/ 2737891 h 7919265"/>
              <a:gd name="connsiteX31" fmla="*/ 5499832 w 5861642"/>
              <a:gd name="connsiteY31" fmla="*/ 6770108 h 7919265"/>
              <a:gd name="connsiteX32" fmla="*/ 5498316 w 5861642"/>
              <a:gd name="connsiteY32" fmla="*/ 6781200 h 7919265"/>
              <a:gd name="connsiteX33" fmla="*/ 5497062 w 5861642"/>
              <a:gd name="connsiteY33" fmla="*/ 6802542 h 7919265"/>
              <a:gd name="connsiteX34" fmla="*/ 5499947 w 5861642"/>
              <a:gd name="connsiteY34" fmla="*/ 6820932 h 7919265"/>
              <a:gd name="connsiteX35" fmla="*/ 5494409 w 5861642"/>
              <a:gd name="connsiteY35" fmla="*/ 6847760 h 7919265"/>
              <a:gd name="connsiteX36" fmla="*/ 5486503 w 5861642"/>
              <a:gd name="connsiteY36" fmla="*/ 6982763 h 7919265"/>
              <a:gd name="connsiteX37" fmla="*/ 5452061 w 5861642"/>
              <a:gd name="connsiteY37" fmla="*/ 7583356 h 7919265"/>
              <a:gd name="connsiteX38" fmla="*/ 5458843 w 5861642"/>
              <a:gd name="connsiteY38" fmla="*/ 7628844 h 7919265"/>
              <a:gd name="connsiteX39" fmla="*/ 5457259 w 5861642"/>
              <a:gd name="connsiteY39" fmla="*/ 7712341 h 7919265"/>
              <a:gd name="connsiteX40" fmla="*/ 5443236 w 5861642"/>
              <a:gd name="connsiteY40" fmla="*/ 7838503 h 7919265"/>
              <a:gd name="connsiteX41" fmla="*/ 5447010 w 5861642"/>
              <a:gd name="connsiteY41" fmla="*/ 7862553 h 7919265"/>
              <a:gd name="connsiteX42" fmla="*/ 5432854 w 5861642"/>
              <a:gd name="connsiteY42" fmla="*/ 7919237 h 7919265"/>
              <a:gd name="connsiteX43" fmla="*/ 397307 w 5861642"/>
              <a:gd name="connsiteY43" fmla="*/ 7606085 h 7919265"/>
              <a:gd name="connsiteX44" fmla="*/ 0 w 5861642"/>
              <a:gd name="connsiteY44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42343 w 5861642"/>
              <a:gd name="connsiteY6" fmla="*/ 627797 h 7919265"/>
              <a:gd name="connsiteX7" fmla="*/ 5809530 w 5861642"/>
              <a:gd name="connsiteY7" fmla="*/ 1196200 h 7919265"/>
              <a:gd name="connsiteX8" fmla="*/ 5812189 w 5861642"/>
              <a:gd name="connsiteY8" fmla="*/ 1197315 h 7919265"/>
              <a:gd name="connsiteX9" fmla="*/ 5817462 w 5861642"/>
              <a:gd name="connsiteY9" fmla="*/ 1242155 h 7919265"/>
              <a:gd name="connsiteX10" fmla="*/ 5811320 w 5861642"/>
              <a:gd name="connsiteY10" fmla="*/ 1364256 h 7919265"/>
              <a:gd name="connsiteX11" fmla="*/ 5811185 w 5861642"/>
              <a:gd name="connsiteY11" fmla="*/ 1436500 h 7919265"/>
              <a:gd name="connsiteX12" fmla="*/ 5816694 w 5861642"/>
              <a:gd name="connsiteY12" fmla="*/ 1462669 h 7919265"/>
              <a:gd name="connsiteX13" fmla="*/ 5818070 w 5861642"/>
              <a:gd name="connsiteY13" fmla="*/ 1637067 h 7919265"/>
              <a:gd name="connsiteX14" fmla="*/ 5811245 w 5861642"/>
              <a:gd name="connsiteY14" fmla="*/ 1696270 h 7919265"/>
              <a:gd name="connsiteX15" fmla="*/ 5795186 w 5861642"/>
              <a:gd name="connsiteY15" fmla="*/ 1818360 h 7919265"/>
              <a:gd name="connsiteX16" fmla="*/ 5796218 w 5861642"/>
              <a:gd name="connsiteY16" fmla="*/ 1911947 h 7919265"/>
              <a:gd name="connsiteX17" fmla="*/ 5789969 w 5861642"/>
              <a:gd name="connsiteY17" fmla="*/ 1925528 h 7919265"/>
              <a:gd name="connsiteX18" fmla="*/ 5771499 w 5861642"/>
              <a:gd name="connsiteY18" fmla="*/ 2014848 h 7919265"/>
              <a:gd name="connsiteX19" fmla="*/ 5767709 w 5861642"/>
              <a:gd name="connsiteY19" fmla="*/ 2045563 h 7919265"/>
              <a:gd name="connsiteX20" fmla="*/ 5767187 w 5861642"/>
              <a:gd name="connsiteY20" fmla="*/ 2054308 h 7919265"/>
              <a:gd name="connsiteX21" fmla="*/ 5769380 w 5861642"/>
              <a:gd name="connsiteY21" fmla="*/ 2060299 h 7919265"/>
              <a:gd name="connsiteX22" fmla="*/ 5756593 w 5861642"/>
              <a:gd name="connsiteY22" fmla="*/ 2237821 h 7919265"/>
              <a:gd name="connsiteX23" fmla="*/ 5759252 w 5861642"/>
              <a:gd name="connsiteY23" fmla="*/ 2238936 h 7919265"/>
              <a:gd name="connsiteX24" fmla="*/ 5764525 w 5861642"/>
              <a:gd name="connsiteY24" fmla="*/ 2283776 h 7919265"/>
              <a:gd name="connsiteX25" fmla="*/ 5758382 w 5861642"/>
              <a:gd name="connsiteY25" fmla="*/ 2405877 h 7919265"/>
              <a:gd name="connsiteX26" fmla="*/ 5758248 w 5861642"/>
              <a:gd name="connsiteY26" fmla="*/ 2478121 h 7919265"/>
              <a:gd name="connsiteX27" fmla="*/ 5763756 w 5861642"/>
              <a:gd name="connsiteY27" fmla="*/ 2504290 h 7919265"/>
              <a:gd name="connsiteX28" fmla="*/ 5765133 w 5861642"/>
              <a:gd name="connsiteY28" fmla="*/ 2678688 h 7919265"/>
              <a:gd name="connsiteX29" fmla="*/ 5758308 w 5861642"/>
              <a:gd name="connsiteY29" fmla="*/ 2737891 h 7919265"/>
              <a:gd name="connsiteX30" fmla="*/ 5499832 w 5861642"/>
              <a:gd name="connsiteY30" fmla="*/ 6770108 h 7919265"/>
              <a:gd name="connsiteX31" fmla="*/ 5498316 w 5861642"/>
              <a:gd name="connsiteY31" fmla="*/ 6781200 h 7919265"/>
              <a:gd name="connsiteX32" fmla="*/ 5497062 w 5861642"/>
              <a:gd name="connsiteY32" fmla="*/ 6802542 h 7919265"/>
              <a:gd name="connsiteX33" fmla="*/ 5499947 w 5861642"/>
              <a:gd name="connsiteY33" fmla="*/ 6820932 h 7919265"/>
              <a:gd name="connsiteX34" fmla="*/ 5494409 w 5861642"/>
              <a:gd name="connsiteY34" fmla="*/ 6847760 h 7919265"/>
              <a:gd name="connsiteX35" fmla="*/ 5486503 w 5861642"/>
              <a:gd name="connsiteY35" fmla="*/ 6982763 h 7919265"/>
              <a:gd name="connsiteX36" fmla="*/ 5452061 w 5861642"/>
              <a:gd name="connsiteY36" fmla="*/ 7583356 h 7919265"/>
              <a:gd name="connsiteX37" fmla="*/ 5458843 w 5861642"/>
              <a:gd name="connsiteY37" fmla="*/ 7628844 h 7919265"/>
              <a:gd name="connsiteX38" fmla="*/ 5457259 w 5861642"/>
              <a:gd name="connsiteY38" fmla="*/ 7712341 h 7919265"/>
              <a:gd name="connsiteX39" fmla="*/ 5443236 w 5861642"/>
              <a:gd name="connsiteY39" fmla="*/ 7838503 h 7919265"/>
              <a:gd name="connsiteX40" fmla="*/ 5447010 w 5861642"/>
              <a:gd name="connsiteY40" fmla="*/ 7862553 h 7919265"/>
              <a:gd name="connsiteX41" fmla="*/ 5432854 w 5861642"/>
              <a:gd name="connsiteY41" fmla="*/ 7919237 h 7919265"/>
              <a:gd name="connsiteX42" fmla="*/ 397307 w 5861642"/>
              <a:gd name="connsiteY42" fmla="*/ 7606085 h 7919265"/>
              <a:gd name="connsiteX43" fmla="*/ 0 w 5861642"/>
              <a:gd name="connsiteY43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63756 w 5861642"/>
              <a:gd name="connsiteY26" fmla="*/ 2504290 h 7919265"/>
              <a:gd name="connsiteX27" fmla="*/ 5765133 w 5861642"/>
              <a:gd name="connsiteY27" fmla="*/ 2678688 h 7919265"/>
              <a:gd name="connsiteX28" fmla="*/ 5758308 w 5861642"/>
              <a:gd name="connsiteY28" fmla="*/ 2737891 h 7919265"/>
              <a:gd name="connsiteX29" fmla="*/ 5499832 w 5861642"/>
              <a:gd name="connsiteY29" fmla="*/ 6770108 h 7919265"/>
              <a:gd name="connsiteX30" fmla="*/ 5498316 w 5861642"/>
              <a:gd name="connsiteY30" fmla="*/ 6781200 h 7919265"/>
              <a:gd name="connsiteX31" fmla="*/ 5497062 w 5861642"/>
              <a:gd name="connsiteY31" fmla="*/ 6802542 h 7919265"/>
              <a:gd name="connsiteX32" fmla="*/ 5499947 w 5861642"/>
              <a:gd name="connsiteY32" fmla="*/ 6820932 h 7919265"/>
              <a:gd name="connsiteX33" fmla="*/ 5494409 w 5861642"/>
              <a:gd name="connsiteY33" fmla="*/ 6847760 h 7919265"/>
              <a:gd name="connsiteX34" fmla="*/ 5486503 w 5861642"/>
              <a:gd name="connsiteY34" fmla="*/ 6982763 h 7919265"/>
              <a:gd name="connsiteX35" fmla="*/ 5452061 w 5861642"/>
              <a:gd name="connsiteY35" fmla="*/ 7583356 h 7919265"/>
              <a:gd name="connsiteX36" fmla="*/ 5458843 w 5861642"/>
              <a:gd name="connsiteY36" fmla="*/ 7628844 h 7919265"/>
              <a:gd name="connsiteX37" fmla="*/ 5457259 w 5861642"/>
              <a:gd name="connsiteY37" fmla="*/ 7712341 h 7919265"/>
              <a:gd name="connsiteX38" fmla="*/ 5443236 w 5861642"/>
              <a:gd name="connsiteY38" fmla="*/ 7838503 h 7919265"/>
              <a:gd name="connsiteX39" fmla="*/ 5447010 w 5861642"/>
              <a:gd name="connsiteY39" fmla="*/ 7862553 h 7919265"/>
              <a:gd name="connsiteX40" fmla="*/ 5432854 w 5861642"/>
              <a:gd name="connsiteY40" fmla="*/ 7919237 h 7919265"/>
              <a:gd name="connsiteX41" fmla="*/ 397307 w 5861642"/>
              <a:gd name="connsiteY41" fmla="*/ 7606085 h 7919265"/>
              <a:gd name="connsiteX42" fmla="*/ 0 w 5861642"/>
              <a:gd name="connsiteY42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63756 w 5861642"/>
              <a:gd name="connsiteY26" fmla="*/ 2504290 h 7919265"/>
              <a:gd name="connsiteX27" fmla="*/ 5765133 w 5861642"/>
              <a:gd name="connsiteY27" fmla="*/ 2678688 h 7919265"/>
              <a:gd name="connsiteX28" fmla="*/ 5499832 w 5861642"/>
              <a:gd name="connsiteY28" fmla="*/ 6770108 h 7919265"/>
              <a:gd name="connsiteX29" fmla="*/ 5498316 w 5861642"/>
              <a:gd name="connsiteY29" fmla="*/ 6781200 h 7919265"/>
              <a:gd name="connsiteX30" fmla="*/ 5497062 w 5861642"/>
              <a:gd name="connsiteY30" fmla="*/ 6802542 h 7919265"/>
              <a:gd name="connsiteX31" fmla="*/ 5499947 w 5861642"/>
              <a:gd name="connsiteY31" fmla="*/ 6820932 h 7919265"/>
              <a:gd name="connsiteX32" fmla="*/ 5494409 w 5861642"/>
              <a:gd name="connsiteY32" fmla="*/ 6847760 h 7919265"/>
              <a:gd name="connsiteX33" fmla="*/ 5486503 w 5861642"/>
              <a:gd name="connsiteY33" fmla="*/ 6982763 h 7919265"/>
              <a:gd name="connsiteX34" fmla="*/ 5452061 w 5861642"/>
              <a:gd name="connsiteY34" fmla="*/ 7583356 h 7919265"/>
              <a:gd name="connsiteX35" fmla="*/ 5458843 w 5861642"/>
              <a:gd name="connsiteY35" fmla="*/ 7628844 h 7919265"/>
              <a:gd name="connsiteX36" fmla="*/ 5457259 w 5861642"/>
              <a:gd name="connsiteY36" fmla="*/ 7712341 h 7919265"/>
              <a:gd name="connsiteX37" fmla="*/ 5443236 w 5861642"/>
              <a:gd name="connsiteY37" fmla="*/ 7838503 h 7919265"/>
              <a:gd name="connsiteX38" fmla="*/ 5447010 w 5861642"/>
              <a:gd name="connsiteY38" fmla="*/ 7862553 h 7919265"/>
              <a:gd name="connsiteX39" fmla="*/ 5432854 w 5861642"/>
              <a:gd name="connsiteY39" fmla="*/ 7919237 h 7919265"/>
              <a:gd name="connsiteX40" fmla="*/ 397307 w 5861642"/>
              <a:gd name="connsiteY40" fmla="*/ 7606085 h 7919265"/>
              <a:gd name="connsiteX41" fmla="*/ 0 w 5861642"/>
              <a:gd name="connsiteY41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63756 w 5861642"/>
              <a:gd name="connsiteY26" fmla="*/ 2504290 h 7919265"/>
              <a:gd name="connsiteX27" fmla="*/ 5499832 w 5861642"/>
              <a:gd name="connsiteY27" fmla="*/ 6770108 h 7919265"/>
              <a:gd name="connsiteX28" fmla="*/ 5498316 w 5861642"/>
              <a:gd name="connsiteY28" fmla="*/ 6781200 h 7919265"/>
              <a:gd name="connsiteX29" fmla="*/ 5497062 w 5861642"/>
              <a:gd name="connsiteY29" fmla="*/ 6802542 h 7919265"/>
              <a:gd name="connsiteX30" fmla="*/ 5499947 w 5861642"/>
              <a:gd name="connsiteY30" fmla="*/ 6820932 h 7919265"/>
              <a:gd name="connsiteX31" fmla="*/ 5494409 w 5861642"/>
              <a:gd name="connsiteY31" fmla="*/ 6847760 h 7919265"/>
              <a:gd name="connsiteX32" fmla="*/ 5486503 w 5861642"/>
              <a:gd name="connsiteY32" fmla="*/ 6982763 h 7919265"/>
              <a:gd name="connsiteX33" fmla="*/ 5452061 w 5861642"/>
              <a:gd name="connsiteY33" fmla="*/ 7583356 h 7919265"/>
              <a:gd name="connsiteX34" fmla="*/ 5458843 w 5861642"/>
              <a:gd name="connsiteY34" fmla="*/ 7628844 h 7919265"/>
              <a:gd name="connsiteX35" fmla="*/ 5457259 w 5861642"/>
              <a:gd name="connsiteY35" fmla="*/ 7712341 h 7919265"/>
              <a:gd name="connsiteX36" fmla="*/ 5443236 w 5861642"/>
              <a:gd name="connsiteY36" fmla="*/ 7838503 h 7919265"/>
              <a:gd name="connsiteX37" fmla="*/ 5447010 w 5861642"/>
              <a:gd name="connsiteY37" fmla="*/ 7862553 h 7919265"/>
              <a:gd name="connsiteX38" fmla="*/ 5432854 w 5861642"/>
              <a:gd name="connsiteY38" fmla="*/ 7919237 h 7919265"/>
              <a:gd name="connsiteX39" fmla="*/ 397307 w 5861642"/>
              <a:gd name="connsiteY39" fmla="*/ 7606085 h 7919265"/>
              <a:gd name="connsiteX40" fmla="*/ 0 w 5861642"/>
              <a:gd name="connsiteY40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99832 w 5861642"/>
              <a:gd name="connsiteY27" fmla="*/ 6770108 h 7919265"/>
              <a:gd name="connsiteX28" fmla="*/ 5498316 w 5861642"/>
              <a:gd name="connsiteY28" fmla="*/ 6781200 h 7919265"/>
              <a:gd name="connsiteX29" fmla="*/ 5497062 w 5861642"/>
              <a:gd name="connsiteY29" fmla="*/ 6802542 h 7919265"/>
              <a:gd name="connsiteX30" fmla="*/ 5499947 w 5861642"/>
              <a:gd name="connsiteY30" fmla="*/ 6820932 h 7919265"/>
              <a:gd name="connsiteX31" fmla="*/ 5494409 w 5861642"/>
              <a:gd name="connsiteY31" fmla="*/ 6847760 h 7919265"/>
              <a:gd name="connsiteX32" fmla="*/ 5486503 w 5861642"/>
              <a:gd name="connsiteY32" fmla="*/ 6982763 h 7919265"/>
              <a:gd name="connsiteX33" fmla="*/ 5452061 w 5861642"/>
              <a:gd name="connsiteY33" fmla="*/ 7583356 h 7919265"/>
              <a:gd name="connsiteX34" fmla="*/ 5458843 w 5861642"/>
              <a:gd name="connsiteY34" fmla="*/ 7628844 h 7919265"/>
              <a:gd name="connsiteX35" fmla="*/ 5457259 w 5861642"/>
              <a:gd name="connsiteY35" fmla="*/ 7712341 h 7919265"/>
              <a:gd name="connsiteX36" fmla="*/ 5443236 w 5861642"/>
              <a:gd name="connsiteY36" fmla="*/ 7838503 h 7919265"/>
              <a:gd name="connsiteX37" fmla="*/ 5447010 w 5861642"/>
              <a:gd name="connsiteY37" fmla="*/ 7862553 h 7919265"/>
              <a:gd name="connsiteX38" fmla="*/ 5432854 w 5861642"/>
              <a:gd name="connsiteY38" fmla="*/ 7919237 h 7919265"/>
              <a:gd name="connsiteX39" fmla="*/ 397307 w 5861642"/>
              <a:gd name="connsiteY39" fmla="*/ 7606085 h 7919265"/>
              <a:gd name="connsiteX40" fmla="*/ 0 w 5861642"/>
              <a:gd name="connsiteY40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99832 w 5861642"/>
              <a:gd name="connsiteY27" fmla="*/ 6770108 h 7919265"/>
              <a:gd name="connsiteX28" fmla="*/ 5497062 w 5861642"/>
              <a:gd name="connsiteY28" fmla="*/ 6802542 h 7919265"/>
              <a:gd name="connsiteX29" fmla="*/ 5499947 w 5861642"/>
              <a:gd name="connsiteY29" fmla="*/ 6820932 h 7919265"/>
              <a:gd name="connsiteX30" fmla="*/ 5494409 w 5861642"/>
              <a:gd name="connsiteY30" fmla="*/ 6847760 h 7919265"/>
              <a:gd name="connsiteX31" fmla="*/ 5486503 w 5861642"/>
              <a:gd name="connsiteY31" fmla="*/ 6982763 h 7919265"/>
              <a:gd name="connsiteX32" fmla="*/ 5452061 w 5861642"/>
              <a:gd name="connsiteY32" fmla="*/ 7583356 h 7919265"/>
              <a:gd name="connsiteX33" fmla="*/ 5458843 w 5861642"/>
              <a:gd name="connsiteY33" fmla="*/ 7628844 h 7919265"/>
              <a:gd name="connsiteX34" fmla="*/ 5457259 w 5861642"/>
              <a:gd name="connsiteY34" fmla="*/ 7712341 h 7919265"/>
              <a:gd name="connsiteX35" fmla="*/ 5443236 w 5861642"/>
              <a:gd name="connsiteY35" fmla="*/ 7838503 h 7919265"/>
              <a:gd name="connsiteX36" fmla="*/ 5447010 w 5861642"/>
              <a:gd name="connsiteY36" fmla="*/ 7862553 h 7919265"/>
              <a:gd name="connsiteX37" fmla="*/ 5432854 w 5861642"/>
              <a:gd name="connsiteY37" fmla="*/ 7919237 h 7919265"/>
              <a:gd name="connsiteX38" fmla="*/ 397307 w 5861642"/>
              <a:gd name="connsiteY38" fmla="*/ 7606085 h 7919265"/>
              <a:gd name="connsiteX39" fmla="*/ 0 w 5861642"/>
              <a:gd name="connsiteY39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99832 w 5861642"/>
              <a:gd name="connsiteY27" fmla="*/ 6770108 h 7919265"/>
              <a:gd name="connsiteX28" fmla="*/ 5497062 w 5861642"/>
              <a:gd name="connsiteY28" fmla="*/ 6802542 h 7919265"/>
              <a:gd name="connsiteX29" fmla="*/ 5499947 w 5861642"/>
              <a:gd name="connsiteY29" fmla="*/ 6820932 h 7919265"/>
              <a:gd name="connsiteX30" fmla="*/ 5486503 w 5861642"/>
              <a:gd name="connsiteY30" fmla="*/ 6982763 h 7919265"/>
              <a:gd name="connsiteX31" fmla="*/ 5452061 w 5861642"/>
              <a:gd name="connsiteY31" fmla="*/ 7583356 h 7919265"/>
              <a:gd name="connsiteX32" fmla="*/ 5458843 w 5861642"/>
              <a:gd name="connsiteY32" fmla="*/ 7628844 h 7919265"/>
              <a:gd name="connsiteX33" fmla="*/ 5457259 w 5861642"/>
              <a:gd name="connsiteY33" fmla="*/ 7712341 h 7919265"/>
              <a:gd name="connsiteX34" fmla="*/ 5443236 w 5861642"/>
              <a:gd name="connsiteY34" fmla="*/ 7838503 h 7919265"/>
              <a:gd name="connsiteX35" fmla="*/ 5447010 w 5861642"/>
              <a:gd name="connsiteY35" fmla="*/ 7862553 h 7919265"/>
              <a:gd name="connsiteX36" fmla="*/ 5432854 w 5861642"/>
              <a:gd name="connsiteY36" fmla="*/ 7919237 h 7919265"/>
              <a:gd name="connsiteX37" fmla="*/ 397307 w 5861642"/>
              <a:gd name="connsiteY37" fmla="*/ 7606085 h 7919265"/>
              <a:gd name="connsiteX38" fmla="*/ 0 w 5861642"/>
              <a:gd name="connsiteY38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99832 w 5861642"/>
              <a:gd name="connsiteY27" fmla="*/ 6770108 h 7919265"/>
              <a:gd name="connsiteX28" fmla="*/ 5497062 w 5861642"/>
              <a:gd name="connsiteY28" fmla="*/ 6802542 h 7919265"/>
              <a:gd name="connsiteX29" fmla="*/ 5486503 w 5861642"/>
              <a:gd name="connsiteY29" fmla="*/ 6982763 h 7919265"/>
              <a:gd name="connsiteX30" fmla="*/ 5452061 w 5861642"/>
              <a:gd name="connsiteY30" fmla="*/ 7583356 h 7919265"/>
              <a:gd name="connsiteX31" fmla="*/ 5458843 w 5861642"/>
              <a:gd name="connsiteY31" fmla="*/ 7628844 h 7919265"/>
              <a:gd name="connsiteX32" fmla="*/ 5457259 w 5861642"/>
              <a:gd name="connsiteY32" fmla="*/ 7712341 h 7919265"/>
              <a:gd name="connsiteX33" fmla="*/ 5443236 w 5861642"/>
              <a:gd name="connsiteY33" fmla="*/ 7838503 h 7919265"/>
              <a:gd name="connsiteX34" fmla="*/ 5447010 w 5861642"/>
              <a:gd name="connsiteY34" fmla="*/ 7862553 h 7919265"/>
              <a:gd name="connsiteX35" fmla="*/ 5432854 w 5861642"/>
              <a:gd name="connsiteY35" fmla="*/ 7919237 h 7919265"/>
              <a:gd name="connsiteX36" fmla="*/ 397307 w 5861642"/>
              <a:gd name="connsiteY36" fmla="*/ 7606085 h 7919265"/>
              <a:gd name="connsiteX37" fmla="*/ 0 w 5861642"/>
              <a:gd name="connsiteY37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99832 w 5861642"/>
              <a:gd name="connsiteY27" fmla="*/ 6770108 h 7919265"/>
              <a:gd name="connsiteX28" fmla="*/ 5486503 w 5861642"/>
              <a:gd name="connsiteY28" fmla="*/ 6982763 h 7919265"/>
              <a:gd name="connsiteX29" fmla="*/ 5452061 w 5861642"/>
              <a:gd name="connsiteY29" fmla="*/ 7583356 h 7919265"/>
              <a:gd name="connsiteX30" fmla="*/ 5458843 w 5861642"/>
              <a:gd name="connsiteY30" fmla="*/ 7628844 h 7919265"/>
              <a:gd name="connsiteX31" fmla="*/ 5457259 w 5861642"/>
              <a:gd name="connsiteY31" fmla="*/ 7712341 h 7919265"/>
              <a:gd name="connsiteX32" fmla="*/ 5443236 w 5861642"/>
              <a:gd name="connsiteY32" fmla="*/ 7838503 h 7919265"/>
              <a:gd name="connsiteX33" fmla="*/ 5447010 w 5861642"/>
              <a:gd name="connsiteY33" fmla="*/ 7862553 h 7919265"/>
              <a:gd name="connsiteX34" fmla="*/ 5432854 w 5861642"/>
              <a:gd name="connsiteY34" fmla="*/ 7919237 h 7919265"/>
              <a:gd name="connsiteX35" fmla="*/ 397307 w 5861642"/>
              <a:gd name="connsiteY35" fmla="*/ 7606085 h 7919265"/>
              <a:gd name="connsiteX36" fmla="*/ 0 w 5861642"/>
              <a:gd name="connsiteY36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86503 w 5861642"/>
              <a:gd name="connsiteY27" fmla="*/ 6982763 h 7919265"/>
              <a:gd name="connsiteX28" fmla="*/ 5452061 w 5861642"/>
              <a:gd name="connsiteY28" fmla="*/ 7583356 h 7919265"/>
              <a:gd name="connsiteX29" fmla="*/ 5458843 w 5861642"/>
              <a:gd name="connsiteY29" fmla="*/ 7628844 h 7919265"/>
              <a:gd name="connsiteX30" fmla="*/ 5457259 w 5861642"/>
              <a:gd name="connsiteY30" fmla="*/ 7712341 h 7919265"/>
              <a:gd name="connsiteX31" fmla="*/ 5443236 w 5861642"/>
              <a:gd name="connsiteY31" fmla="*/ 7838503 h 7919265"/>
              <a:gd name="connsiteX32" fmla="*/ 5447010 w 5861642"/>
              <a:gd name="connsiteY32" fmla="*/ 7862553 h 7919265"/>
              <a:gd name="connsiteX33" fmla="*/ 5432854 w 5861642"/>
              <a:gd name="connsiteY33" fmla="*/ 7919237 h 7919265"/>
              <a:gd name="connsiteX34" fmla="*/ 397307 w 5861642"/>
              <a:gd name="connsiteY34" fmla="*/ 7606085 h 7919265"/>
              <a:gd name="connsiteX35" fmla="*/ 0 w 5861642"/>
              <a:gd name="connsiteY35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93542 w 5861642"/>
              <a:gd name="connsiteY26" fmla="*/ 2504220 h 7919265"/>
              <a:gd name="connsiteX27" fmla="*/ 5452061 w 5861642"/>
              <a:gd name="connsiteY27" fmla="*/ 7583356 h 7919265"/>
              <a:gd name="connsiteX28" fmla="*/ 5458843 w 5861642"/>
              <a:gd name="connsiteY28" fmla="*/ 7628844 h 7919265"/>
              <a:gd name="connsiteX29" fmla="*/ 5457259 w 5861642"/>
              <a:gd name="connsiteY29" fmla="*/ 7712341 h 7919265"/>
              <a:gd name="connsiteX30" fmla="*/ 5443236 w 5861642"/>
              <a:gd name="connsiteY30" fmla="*/ 7838503 h 7919265"/>
              <a:gd name="connsiteX31" fmla="*/ 5447010 w 5861642"/>
              <a:gd name="connsiteY31" fmla="*/ 7862553 h 7919265"/>
              <a:gd name="connsiteX32" fmla="*/ 5432854 w 5861642"/>
              <a:gd name="connsiteY32" fmla="*/ 7919237 h 7919265"/>
              <a:gd name="connsiteX33" fmla="*/ 397307 w 5861642"/>
              <a:gd name="connsiteY33" fmla="*/ 7606085 h 7919265"/>
              <a:gd name="connsiteX34" fmla="*/ 0 w 5861642"/>
              <a:gd name="connsiteY34" fmla="*/ 7584901 h 7919265"/>
              <a:gd name="connsiteX0" fmla="*/ 0 w 5861642"/>
              <a:gd name="connsiteY0" fmla="*/ 7584901 h 7919265"/>
              <a:gd name="connsiteX1" fmla="*/ 422572 w 5861642"/>
              <a:gd name="connsiteY1" fmla="*/ 0 h 7919265"/>
              <a:gd name="connsiteX2" fmla="*/ 4284829 w 5861642"/>
              <a:gd name="connsiteY2" fmla="*/ 212657 h 7919265"/>
              <a:gd name="connsiteX3" fmla="*/ 5823654 w 5861642"/>
              <a:gd name="connsiteY3" fmla="*/ 306262 h 7919265"/>
              <a:gd name="connsiteX4" fmla="*/ 5861642 w 5861642"/>
              <a:gd name="connsiteY4" fmla="*/ 317988 h 7919265"/>
              <a:gd name="connsiteX5" fmla="*/ 5856157 w 5861642"/>
              <a:gd name="connsiteY5" fmla="*/ 378751 h 7919265"/>
              <a:gd name="connsiteX6" fmla="*/ 5809530 w 5861642"/>
              <a:gd name="connsiteY6" fmla="*/ 1196200 h 7919265"/>
              <a:gd name="connsiteX7" fmla="*/ 5812189 w 5861642"/>
              <a:gd name="connsiteY7" fmla="*/ 1197315 h 7919265"/>
              <a:gd name="connsiteX8" fmla="*/ 5817462 w 5861642"/>
              <a:gd name="connsiteY8" fmla="*/ 1242155 h 7919265"/>
              <a:gd name="connsiteX9" fmla="*/ 5811320 w 5861642"/>
              <a:gd name="connsiteY9" fmla="*/ 1364256 h 7919265"/>
              <a:gd name="connsiteX10" fmla="*/ 5811185 w 5861642"/>
              <a:gd name="connsiteY10" fmla="*/ 1436500 h 7919265"/>
              <a:gd name="connsiteX11" fmla="*/ 5816694 w 5861642"/>
              <a:gd name="connsiteY11" fmla="*/ 1462669 h 7919265"/>
              <a:gd name="connsiteX12" fmla="*/ 5818070 w 5861642"/>
              <a:gd name="connsiteY12" fmla="*/ 1637067 h 7919265"/>
              <a:gd name="connsiteX13" fmla="*/ 5811245 w 5861642"/>
              <a:gd name="connsiteY13" fmla="*/ 1696270 h 7919265"/>
              <a:gd name="connsiteX14" fmla="*/ 5795186 w 5861642"/>
              <a:gd name="connsiteY14" fmla="*/ 1818360 h 7919265"/>
              <a:gd name="connsiteX15" fmla="*/ 5796218 w 5861642"/>
              <a:gd name="connsiteY15" fmla="*/ 1911947 h 7919265"/>
              <a:gd name="connsiteX16" fmla="*/ 5789969 w 5861642"/>
              <a:gd name="connsiteY16" fmla="*/ 1925528 h 7919265"/>
              <a:gd name="connsiteX17" fmla="*/ 5771499 w 5861642"/>
              <a:gd name="connsiteY17" fmla="*/ 2014848 h 7919265"/>
              <a:gd name="connsiteX18" fmla="*/ 5767709 w 5861642"/>
              <a:gd name="connsiteY18" fmla="*/ 2045563 h 7919265"/>
              <a:gd name="connsiteX19" fmla="*/ 5767187 w 5861642"/>
              <a:gd name="connsiteY19" fmla="*/ 2054308 h 7919265"/>
              <a:gd name="connsiteX20" fmla="*/ 5769380 w 5861642"/>
              <a:gd name="connsiteY20" fmla="*/ 2060299 h 7919265"/>
              <a:gd name="connsiteX21" fmla="*/ 5756593 w 5861642"/>
              <a:gd name="connsiteY21" fmla="*/ 2237821 h 7919265"/>
              <a:gd name="connsiteX22" fmla="*/ 5759252 w 5861642"/>
              <a:gd name="connsiteY22" fmla="*/ 2238936 h 7919265"/>
              <a:gd name="connsiteX23" fmla="*/ 5764525 w 5861642"/>
              <a:gd name="connsiteY23" fmla="*/ 2283776 h 7919265"/>
              <a:gd name="connsiteX24" fmla="*/ 5758382 w 5861642"/>
              <a:gd name="connsiteY24" fmla="*/ 2405877 h 7919265"/>
              <a:gd name="connsiteX25" fmla="*/ 5758248 w 5861642"/>
              <a:gd name="connsiteY25" fmla="*/ 2478121 h 7919265"/>
              <a:gd name="connsiteX26" fmla="*/ 5769713 w 5861642"/>
              <a:gd name="connsiteY26" fmla="*/ 2504276 h 7919265"/>
              <a:gd name="connsiteX27" fmla="*/ 5452061 w 5861642"/>
              <a:gd name="connsiteY27" fmla="*/ 7583356 h 7919265"/>
              <a:gd name="connsiteX28" fmla="*/ 5458843 w 5861642"/>
              <a:gd name="connsiteY28" fmla="*/ 7628844 h 7919265"/>
              <a:gd name="connsiteX29" fmla="*/ 5457259 w 5861642"/>
              <a:gd name="connsiteY29" fmla="*/ 7712341 h 7919265"/>
              <a:gd name="connsiteX30" fmla="*/ 5443236 w 5861642"/>
              <a:gd name="connsiteY30" fmla="*/ 7838503 h 7919265"/>
              <a:gd name="connsiteX31" fmla="*/ 5447010 w 5861642"/>
              <a:gd name="connsiteY31" fmla="*/ 7862553 h 7919265"/>
              <a:gd name="connsiteX32" fmla="*/ 5432854 w 5861642"/>
              <a:gd name="connsiteY32" fmla="*/ 7919237 h 7919265"/>
              <a:gd name="connsiteX33" fmla="*/ 397307 w 5861642"/>
              <a:gd name="connsiteY33" fmla="*/ 7606085 h 7919265"/>
              <a:gd name="connsiteX34" fmla="*/ 0 w 5861642"/>
              <a:gd name="connsiteY34" fmla="*/ 7584901 h 7919265"/>
              <a:gd name="connsiteX0" fmla="*/ 0 w 5861705"/>
              <a:gd name="connsiteY0" fmla="*/ 7558086 h 7919265"/>
              <a:gd name="connsiteX1" fmla="*/ 422635 w 5861705"/>
              <a:gd name="connsiteY1" fmla="*/ 0 h 7919265"/>
              <a:gd name="connsiteX2" fmla="*/ 4284892 w 5861705"/>
              <a:gd name="connsiteY2" fmla="*/ 212657 h 7919265"/>
              <a:gd name="connsiteX3" fmla="*/ 5823717 w 5861705"/>
              <a:gd name="connsiteY3" fmla="*/ 306262 h 7919265"/>
              <a:gd name="connsiteX4" fmla="*/ 5861705 w 5861705"/>
              <a:gd name="connsiteY4" fmla="*/ 317988 h 7919265"/>
              <a:gd name="connsiteX5" fmla="*/ 5856220 w 5861705"/>
              <a:gd name="connsiteY5" fmla="*/ 378751 h 7919265"/>
              <a:gd name="connsiteX6" fmla="*/ 5809593 w 5861705"/>
              <a:gd name="connsiteY6" fmla="*/ 1196200 h 7919265"/>
              <a:gd name="connsiteX7" fmla="*/ 5812252 w 5861705"/>
              <a:gd name="connsiteY7" fmla="*/ 1197315 h 7919265"/>
              <a:gd name="connsiteX8" fmla="*/ 5817525 w 5861705"/>
              <a:gd name="connsiteY8" fmla="*/ 1242155 h 7919265"/>
              <a:gd name="connsiteX9" fmla="*/ 5811383 w 5861705"/>
              <a:gd name="connsiteY9" fmla="*/ 1364256 h 7919265"/>
              <a:gd name="connsiteX10" fmla="*/ 5811248 w 5861705"/>
              <a:gd name="connsiteY10" fmla="*/ 1436500 h 7919265"/>
              <a:gd name="connsiteX11" fmla="*/ 5816757 w 5861705"/>
              <a:gd name="connsiteY11" fmla="*/ 1462669 h 7919265"/>
              <a:gd name="connsiteX12" fmla="*/ 5818133 w 5861705"/>
              <a:gd name="connsiteY12" fmla="*/ 1637067 h 7919265"/>
              <a:gd name="connsiteX13" fmla="*/ 5811308 w 5861705"/>
              <a:gd name="connsiteY13" fmla="*/ 1696270 h 7919265"/>
              <a:gd name="connsiteX14" fmla="*/ 5795249 w 5861705"/>
              <a:gd name="connsiteY14" fmla="*/ 1818360 h 7919265"/>
              <a:gd name="connsiteX15" fmla="*/ 5796281 w 5861705"/>
              <a:gd name="connsiteY15" fmla="*/ 1911947 h 7919265"/>
              <a:gd name="connsiteX16" fmla="*/ 5790032 w 5861705"/>
              <a:gd name="connsiteY16" fmla="*/ 1925528 h 7919265"/>
              <a:gd name="connsiteX17" fmla="*/ 5771562 w 5861705"/>
              <a:gd name="connsiteY17" fmla="*/ 2014848 h 7919265"/>
              <a:gd name="connsiteX18" fmla="*/ 5767772 w 5861705"/>
              <a:gd name="connsiteY18" fmla="*/ 2045563 h 7919265"/>
              <a:gd name="connsiteX19" fmla="*/ 5767250 w 5861705"/>
              <a:gd name="connsiteY19" fmla="*/ 2054308 h 7919265"/>
              <a:gd name="connsiteX20" fmla="*/ 5769443 w 5861705"/>
              <a:gd name="connsiteY20" fmla="*/ 2060299 h 7919265"/>
              <a:gd name="connsiteX21" fmla="*/ 5756656 w 5861705"/>
              <a:gd name="connsiteY21" fmla="*/ 2237821 h 7919265"/>
              <a:gd name="connsiteX22" fmla="*/ 5759315 w 5861705"/>
              <a:gd name="connsiteY22" fmla="*/ 2238936 h 7919265"/>
              <a:gd name="connsiteX23" fmla="*/ 5764588 w 5861705"/>
              <a:gd name="connsiteY23" fmla="*/ 2283776 h 7919265"/>
              <a:gd name="connsiteX24" fmla="*/ 5758445 w 5861705"/>
              <a:gd name="connsiteY24" fmla="*/ 2405877 h 7919265"/>
              <a:gd name="connsiteX25" fmla="*/ 5758311 w 5861705"/>
              <a:gd name="connsiteY25" fmla="*/ 2478121 h 7919265"/>
              <a:gd name="connsiteX26" fmla="*/ 5769776 w 5861705"/>
              <a:gd name="connsiteY26" fmla="*/ 2504276 h 7919265"/>
              <a:gd name="connsiteX27" fmla="*/ 5452124 w 5861705"/>
              <a:gd name="connsiteY27" fmla="*/ 7583356 h 7919265"/>
              <a:gd name="connsiteX28" fmla="*/ 5458906 w 5861705"/>
              <a:gd name="connsiteY28" fmla="*/ 7628844 h 7919265"/>
              <a:gd name="connsiteX29" fmla="*/ 5457322 w 5861705"/>
              <a:gd name="connsiteY29" fmla="*/ 7712341 h 7919265"/>
              <a:gd name="connsiteX30" fmla="*/ 5443299 w 5861705"/>
              <a:gd name="connsiteY30" fmla="*/ 7838503 h 7919265"/>
              <a:gd name="connsiteX31" fmla="*/ 5447073 w 5861705"/>
              <a:gd name="connsiteY31" fmla="*/ 7862553 h 7919265"/>
              <a:gd name="connsiteX32" fmla="*/ 5432917 w 5861705"/>
              <a:gd name="connsiteY32" fmla="*/ 7919237 h 7919265"/>
              <a:gd name="connsiteX33" fmla="*/ 397370 w 5861705"/>
              <a:gd name="connsiteY33" fmla="*/ 7606085 h 7919265"/>
              <a:gd name="connsiteX34" fmla="*/ 0 w 5861705"/>
              <a:gd name="connsiteY34" fmla="*/ 7558086 h 7919265"/>
              <a:gd name="connsiteX0" fmla="*/ 0 w 5861705"/>
              <a:gd name="connsiteY0" fmla="*/ 7558086 h 8240783"/>
              <a:gd name="connsiteX1" fmla="*/ 422635 w 5861705"/>
              <a:gd name="connsiteY1" fmla="*/ 0 h 8240783"/>
              <a:gd name="connsiteX2" fmla="*/ 4284892 w 5861705"/>
              <a:gd name="connsiteY2" fmla="*/ 212657 h 8240783"/>
              <a:gd name="connsiteX3" fmla="*/ 5823717 w 5861705"/>
              <a:gd name="connsiteY3" fmla="*/ 306262 h 8240783"/>
              <a:gd name="connsiteX4" fmla="*/ 5861705 w 5861705"/>
              <a:gd name="connsiteY4" fmla="*/ 317988 h 8240783"/>
              <a:gd name="connsiteX5" fmla="*/ 5856220 w 5861705"/>
              <a:gd name="connsiteY5" fmla="*/ 378751 h 8240783"/>
              <a:gd name="connsiteX6" fmla="*/ 5809593 w 5861705"/>
              <a:gd name="connsiteY6" fmla="*/ 1196200 h 8240783"/>
              <a:gd name="connsiteX7" fmla="*/ 5812252 w 5861705"/>
              <a:gd name="connsiteY7" fmla="*/ 1197315 h 8240783"/>
              <a:gd name="connsiteX8" fmla="*/ 5817525 w 5861705"/>
              <a:gd name="connsiteY8" fmla="*/ 1242155 h 8240783"/>
              <a:gd name="connsiteX9" fmla="*/ 5811383 w 5861705"/>
              <a:gd name="connsiteY9" fmla="*/ 1364256 h 8240783"/>
              <a:gd name="connsiteX10" fmla="*/ 5811248 w 5861705"/>
              <a:gd name="connsiteY10" fmla="*/ 1436500 h 8240783"/>
              <a:gd name="connsiteX11" fmla="*/ 5816757 w 5861705"/>
              <a:gd name="connsiteY11" fmla="*/ 1462669 h 8240783"/>
              <a:gd name="connsiteX12" fmla="*/ 5818133 w 5861705"/>
              <a:gd name="connsiteY12" fmla="*/ 1637067 h 8240783"/>
              <a:gd name="connsiteX13" fmla="*/ 5811308 w 5861705"/>
              <a:gd name="connsiteY13" fmla="*/ 1696270 h 8240783"/>
              <a:gd name="connsiteX14" fmla="*/ 5795249 w 5861705"/>
              <a:gd name="connsiteY14" fmla="*/ 1818360 h 8240783"/>
              <a:gd name="connsiteX15" fmla="*/ 5796281 w 5861705"/>
              <a:gd name="connsiteY15" fmla="*/ 1911947 h 8240783"/>
              <a:gd name="connsiteX16" fmla="*/ 5790032 w 5861705"/>
              <a:gd name="connsiteY16" fmla="*/ 1925528 h 8240783"/>
              <a:gd name="connsiteX17" fmla="*/ 5771562 w 5861705"/>
              <a:gd name="connsiteY17" fmla="*/ 2014848 h 8240783"/>
              <a:gd name="connsiteX18" fmla="*/ 5767772 w 5861705"/>
              <a:gd name="connsiteY18" fmla="*/ 2045563 h 8240783"/>
              <a:gd name="connsiteX19" fmla="*/ 5767250 w 5861705"/>
              <a:gd name="connsiteY19" fmla="*/ 2054308 h 8240783"/>
              <a:gd name="connsiteX20" fmla="*/ 5769443 w 5861705"/>
              <a:gd name="connsiteY20" fmla="*/ 2060299 h 8240783"/>
              <a:gd name="connsiteX21" fmla="*/ 5756656 w 5861705"/>
              <a:gd name="connsiteY21" fmla="*/ 2237821 h 8240783"/>
              <a:gd name="connsiteX22" fmla="*/ 5759315 w 5861705"/>
              <a:gd name="connsiteY22" fmla="*/ 2238936 h 8240783"/>
              <a:gd name="connsiteX23" fmla="*/ 5764588 w 5861705"/>
              <a:gd name="connsiteY23" fmla="*/ 2283776 h 8240783"/>
              <a:gd name="connsiteX24" fmla="*/ 5758445 w 5861705"/>
              <a:gd name="connsiteY24" fmla="*/ 2405877 h 8240783"/>
              <a:gd name="connsiteX25" fmla="*/ 5758311 w 5861705"/>
              <a:gd name="connsiteY25" fmla="*/ 2478121 h 8240783"/>
              <a:gd name="connsiteX26" fmla="*/ 5769776 w 5861705"/>
              <a:gd name="connsiteY26" fmla="*/ 2504276 h 8240783"/>
              <a:gd name="connsiteX27" fmla="*/ 5452124 w 5861705"/>
              <a:gd name="connsiteY27" fmla="*/ 7583356 h 8240783"/>
              <a:gd name="connsiteX28" fmla="*/ 5458906 w 5861705"/>
              <a:gd name="connsiteY28" fmla="*/ 7628844 h 8240783"/>
              <a:gd name="connsiteX29" fmla="*/ 5457322 w 5861705"/>
              <a:gd name="connsiteY29" fmla="*/ 7712341 h 8240783"/>
              <a:gd name="connsiteX30" fmla="*/ 5443299 w 5861705"/>
              <a:gd name="connsiteY30" fmla="*/ 7838503 h 8240783"/>
              <a:gd name="connsiteX31" fmla="*/ 5447073 w 5861705"/>
              <a:gd name="connsiteY31" fmla="*/ 7862553 h 8240783"/>
              <a:gd name="connsiteX32" fmla="*/ 5432917 w 5861705"/>
              <a:gd name="connsiteY32" fmla="*/ 7919237 h 8240783"/>
              <a:gd name="connsiteX33" fmla="*/ 0 w 5861705"/>
              <a:gd name="connsiteY33" fmla="*/ 7558086 h 8240783"/>
              <a:gd name="connsiteX0" fmla="*/ 0 w 5861705"/>
              <a:gd name="connsiteY0" fmla="*/ 7558086 h 7919237"/>
              <a:gd name="connsiteX1" fmla="*/ 422635 w 5861705"/>
              <a:gd name="connsiteY1" fmla="*/ 0 h 7919237"/>
              <a:gd name="connsiteX2" fmla="*/ 4284892 w 5861705"/>
              <a:gd name="connsiteY2" fmla="*/ 212657 h 7919237"/>
              <a:gd name="connsiteX3" fmla="*/ 5823717 w 5861705"/>
              <a:gd name="connsiteY3" fmla="*/ 306262 h 7919237"/>
              <a:gd name="connsiteX4" fmla="*/ 5861705 w 5861705"/>
              <a:gd name="connsiteY4" fmla="*/ 317988 h 7919237"/>
              <a:gd name="connsiteX5" fmla="*/ 5856220 w 5861705"/>
              <a:gd name="connsiteY5" fmla="*/ 378751 h 7919237"/>
              <a:gd name="connsiteX6" fmla="*/ 5809593 w 5861705"/>
              <a:gd name="connsiteY6" fmla="*/ 1196200 h 7919237"/>
              <a:gd name="connsiteX7" fmla="*/ 5812252 w 5861705"/>
              <a:gd name="connsiteY7" fmla="*/ 1197315 h 7919237"/>
              <a:gd name="connsiteX8" fmla="*/ 5817525 w 5861705"/>
              <a:gd name="connsiteY8" fmla="*/ 1242155 h 7919237"/>
              <a:gd name="connsiteX9" fmla="*/ 5811383 w 5861705"/>
              <a:gd name="connsiteY9" fmla="*/ 1364256 h 7919237"/>
              <a:gd name="connsiteX10" fmla="*/ 5811248 w 5861705"/>
              <a:gd name="connsiteY10" fmla="*/ 1436500 h 7919237"/>
              <a:gd name="connsiteX11" fmla="*/ 5816757 w 5861705"/>
              <a:gd name="connsiteY11" fmla="*/ 1462669 h 7919237"/>
              <a:gd name="connsiteX12" fmla="*/ 5818133 w 5861705"/>
              <a:gd name="connsiteY12" fmla="*/ 1637067 h 7919237"/>
              <a:gd name="connsiteX13" fmla="*/ 5811308 w 5861705"/>
              <a:gd name="connsiteY13" fmla="*/ 1696270 h 7919237"/>
              <a:gd name="connsiteX14" fmla="*/ 5795249 w 5861705"/>
              <a:gd name="connsiteY14" fmla="*/ 1818360 h 7919237"/>
              <a:gd name="connsiteX15" fmla="*/ 5796281 w 5861705"/>
              <a:gd name="connsiteY15" fmla="*/ 1911947 h 7919237"/>
              <a:gd name="connsiteX16" fmla="*/ 5790032 w 5861705"/>
              <a:gd name="connsiteY16" fmla="*/ 1925528 h 7919237"/>
              <a:gd name="connsiteX17" fmla="*/ 5771562 w 5861705"/>
              <a:gd name="connsiteY17" fmla="*/ 2014848 h 7919237"/>
              <a:gd name="connsiteX18" fmla="*/ 5767772 w 5861705"/>
              <a:gd name="connsiteY18" fmla="*/ 2045563 h 7919237"/>
              <a:gd name="connsiteX19" fmla="*/ 5767250 w 5861705"/>
              <a:gd name="connsiteY19" fmla="*/ 2054308 h 7919237"/>
              <a:gd name="connsiteX20" fmla="*/ 5769443 w 5861705"/>
              <a:gd name="connsiteY20" fmla="*/ 2060299 h 7919237"/>
              <a:gd name="connsiteX21" fmla="*/ 5756656 w 5861705"/>
              <a:gd name="connsiteY21" fmla="*/ 2237821 h 7919237"/>
              <a:gd name="connsiteX22" fmla="*/ 5759315 w 5861705"/>
              <a:gd name="connsiteY22" fmla="*/ 2238936 h 7919237"/>
              <a:gd name="connsiteX23" fmla="*/ 5764588 w 5861705"/>
              <a:gd name="connsiteY23" fmla="*/ 2283776 h 7919237"/>
              <a:gd name="connsiteX24" fmla="*/ 5758445 w 5861705"/>
              <a:gd name="connsiteY24" fmla="*/ 2405877 h 7919237"/>
              <a:gd name="connsiteX25" fmla="*/ 5758311 w 5861705"/>
              <a:gd name="connsiteY25" fmla="*/ 2478121 h 7919237"/>
              <a:gd name="connsiteX26" fmla="*/ 5769776 w 5861705"/>
              <a:gd name="connsiteY26" fmla="*/ 2504276 h 7919237"/>
              <a:gd name="connsiteX27" fmla="*/ 5452124 w 5861705"/>
              <a:gd name="connsiteY27" fmla="*/ 7583356 h 7919237"/>
              <a:gd name="connsiteX28" fmla="*/ 5458906 w 5861705"/>
              <a:gd name="connsiteY28" fmla="*/ 7628844 h 7919237"/>
              <a:gd name="connsiteX29" fmla="*/ 5457322 w 5861705"/>
              <a:gd name="connsiteY29" fmla="*/ 7712341 h 7919237"/>
              <a:gd name="connsiteX30" fmla="*/ 5443299 w 5861705"/>
              <a:gd name="connsiteY30" fmla="*/ 7838503 h 7919237"/>
              <a:gd name="connsiteX31" fmla="*/ 5447073 w 5861705"/>
              <a:gd name="connsiteY31" fmla="*/ 7862553 h 7919237"/>
              <a:gd name="connsiteX32" fmla="*/ 5432917 w 5861705"/>
              <a:gd name="connsiteY32" fmla="*/ 7919237 h 7919237"/>
              <a:gd name="connsiteX33" fmla="*/ 0 w 5861705"/>
              <a:gd name="connsiteY33" fmla="*/ 7558086 h 7919237"/>
              <a:gd name="connsiteX0" fmla="*/ 0 w 5861705"/>
              <a:gd name="connsiteY0" fmla="*/ 7558086 h 7919237"/>
              <a:gd name="connsiteX1" fmla="*/ 422635 w 5861705"/>
              <a:gd name="connsiteY1" fmla="*/ 0 h 7919237"/>
              <a:gd name="connsiteX2" fmla="*/ 4284892 w 5861705"/>
              <a:gd name="connsiteY2" fmla="*/ 212657 h 7919237"/>
              <a:gd name="connsiteX3" fmla="*/ 5823717 w 5861705"/>
              <a:gd name="connsiteY3" fmla="*/ 306262 h 7919237"/>
              <a:gd name="connsiteX4" fmla="*/ 5861705 w 5861705"/>
              <a:gd name="connsiteY4" fmla="*/ 317988 h 7919237"/>
              <a:gd name="connsiteX5" fmla="*/ 5856220 w 5861705"/>
              <a:gd name="connsiteY5" fmla="*/ 378751 h 7919237"/>
              <a:gd name="connsiteX6" fmla="*/ 5809593 w 5861705"/>
              <a:gd name="connsiteY6" fmla="*/ 1196200 h 7919237"/>
              <a:gd name="connsiteX7" fmla="*/ 5812252 w 5861705"/>
              <a:gd name="connsiteY7" fmla="*/ 1197315 h 7919237"/>
              <a:gd name="connsiteX8" fmla="*/ 5817525 w 5861705"/>
              <a:gd name="connsiteY8" fmla="*/ 1242155 h 7919237"/>
              <a:gd name="connsiteX9" fmla="*/ 5811383 w 5861705"/>
              <a:gd name="connsiteY9" fmla="*/ 1364256 h 7919237"/>
              <a:gd name="connsiteX10" fmla="*/ 5811248 w 5861705"/>
              <a:gd name="connsiteY10" fmla="*/ 1436500 h 7919237"/>
              <a:gd name="connsiteX11" fmla="*/ 5816757 w 5861705"/>
              <a:gd name="connsiteY11" fmla="*/ 1462669 h 7919237"/>
              <a:gd name="connsiteX12" fmla="*/ 5818133 w 5861705"/>
              <a:gd name="connsiteY12" fmla="*/ 1637067 h 7919237"/>
              <a:gd name="connsiteX13" fmla="*/ 5811308 w 5861705"/>
              <a:gd name="connsiteY13" fmla="*/ 1696270 h 7919237"/>
              <a:gd name="connsiteX14" fmla="*/ 5795249 w 5861705"/>
              <a:gd name="connsiteY14" fmla="*/ 1818360 h 7919237"/>
              <a:gd name="connsiteX15" fmla="*/ 5796281 w 5861705"/>
              <a:gd name="connsiteY15" fmla="*/ 1911947 h 7919237"/>
              <a:gd name="connsiteX16" fmla="*/ 5790032 w 5861705"/>
              <a:gd name="connsiteY16" fmla="*/ 1925528 h 7919237"/>
              <a:gd name="connsiteX17" fmla="*/ 5771562 w 5861705"/>
              <a:gd name="connsiteY17" fmla="*/ 2014848 h 7919237"/>
              <a:gd name="connsiteX18" fmla="*/ 5767772 w 5861705"/>
              <a:gd name="connsiteY18" fmla="*/ 2045563 h 7919237"/>
              <a:gd name="connsiteX19" fmla="*/ 5767250 w 5861705"/>
              <a:gd name="connsiteY19" fmla="*/ 2054308 h 7919237"/>
              <a:gd name="connsiteX20" fmla="*/ 5769443 w 5861705"/>
              <a:gd name="connsiteY20" fmla="*/ 2060299 h 7919237"/>
              <a:gd name="connsiteX21" fmla="*/ 5756656 w 5861705"/>
              <a:gd name="connsiteY21" fmla="*/ 2237821 h 7919237"/>
              <a:gd name="connsiteX22" fmla="*/ 5759315 w 5861705"/>
              <a:gd name="connsiteY22" fmla="*/ 2238936 h 7919237"/>
              <a:gd name="connsiteX23" fmla="*/ 5764588 w 5861705"/>
              <a:gd name="connsiteY23" fmla="*/ 2283776 h 7919237"/>
              <a:gd name="connsiteX24" fmla="*/ 5758445 w 5861705"/>
              <a:gd name="connsiteY24" fmla="*/ 2405877 h 7919237"/>
              <a:gd name="connsiteX25" fmla="*/ 5758311 w 5861705"/>
              <a:gd name="connsiteY25" fmla="*/ 2478121 h 7919237"/>
              <a:gd name="connsiteX26" fmla="*/ 5769776 w 5861705"/>
              <a:gd name="connsiteY26" fmla="*/ 2504276 h 7919237"/>
              <a:gd name="connsiteX27" fmla="*/ 5452124 w 5861705"/>
              <a:gd name="connsiteY27" fmla="*/ 7583356 h 7919237"/>
              <a:gd name="connsiteX28" fmla="*/ 5458906 w 5861705"/>
              <a:gd name="connsiteY28" fmla="*/ 7628844 h 7919237"/>
              <a:gd name="connsiteX29" fmla="*/ 5457322 w 5861705"/>
              <a:gd name="connsiteY29" fmla="*/ 7712341 h 7919237"/>
              <a:gd name="connsiteX30" fmla="*/ 5443299 w 5861705"/>
              <a:gd name="connsiteY30" fmla="*/ 7838503 h 7919237"/>
              <a:gd name="connsiteX31" fmla="*/ 5447073 w 5861705"/>
              <a:gd name="connsiteY31" fmla="*/ 7862553 h 7919237"/>
              <a:gd name="connsiteX32" fmla="*/ 5432917 w 5861705"/>
              <a:gd name="connsiteY32" fmla="*/ 7919237 h 7919237"/>
              <a:gd name="connsiteX33" fmla="*/ 0 w 5861705"/>
              <a:gd name="connsiteY33" fmla="*/ 7558086 h 7919237"/>
              <a:gd name="connsiteX0" fmla="*/ 0 w 5861705"/>
              <a:gd name="connsiteY0" fmla="*/ 7558086 h 7876320"/>
              <a:gd name="connsiteX1" fmla="*/ 422635 w 5861705"/>
              <a:gd name="connsiteY1" fmla="*/ 0 h 7876320"/>
              <a:gd name="connsiteX2" fmla="*/ 4284892 w 5861705"/>
              <a:gd name="connsiteY2" fmla="*/ 212657 h 7876320"/>
              <a:gd name="connsiteX3" fmla="*/ 5823717 w 5861705"/>
              <a:gd name="connsiteY3" fmla="*/ 306262 h 7876320"/>
              <a:gd name="connsiteX4" fmla="*/ 5861705 w 5861705"/>
              <a:gd name="connsiteY4" fmla="*/ 317988 h 7876320"/>
              <a:gd name="connsiteX5" fmla="*/ 5856220 w 5861705"/>
              <a:gd name="connsiteY5" fmla="*/ 378751 h 7876320"/>
              <a:gd name="connsiteX6" fmla="*/ 5809593 w 5861705"/>
              <a:gd name="connsiteY6" fmla="*/ 1196200 h 7876320"/>
              <a:gd name="connsiteX7" fmla="*/ 5812252 w 5861705"/>
              <a:gd name="connsiteY7" fmla="*/ 1197315 h 7876320"/>
              <a:gd name="connsiteX8" fmla="*/ 5817525 w 5861705"/>
              <a:gd name="connsiteY8" fmla="*/ 1242155 h 7876320"/>
              <a:gd name="connsiteX9" fmla="*/ 5811383 w 5861705"/>
              <a:gd name="connsiteY9" fmla="*/ 1364256 h 7876320"/>
              <a:gd name="connsiteX10" fmla="*/ 5811248 w 5861705"/>
              <a:gd name="connsiteY10" fmla="*/ 1436500 h 7876320"/>
              <a:gd name="connsiteX11" fmla="*/ 5816757 w 5861705"/>
              <a:gd name="connsiteY11" fmla="*/ 1462669 h 7876320"/>
              <a:gd name="connsiteX12" fmla="*/ 5818133 w 5861705"/>
              <a:gd name="connsiteY12" fmla="*/ 1637067 h 7876320"/>
              <a:gd name="connsiteX13" fmla="*/ 5811308 w 5861705"/>
              <a:gd name="connsiteY13" fmla="*/ 1696270 h 7876320"/>
              <a:gd name="connsiteX14" fmla="*/ 5795249 w 5861705"/>
              <a:gd name="connsiteY14" fmla="*/ 1818360 h 7876320"/>
              <a:gd name="connsiteX15" fmla="*/ 5796281 w 5861705"/>
              <a:gd name="connsiteY15" fmla="*/ 1911947 h 7876320"/>
              <a:gd name="connsiteX16" fmla="*/ 5790032 w 5861705"/>
              <a:gd name="connsiteY16" fmla="*/ 1925528 h 7876320"/>
              <a:gd name="connsiteX17" fmla="*/ 5771562 w 5861705"/>
              <a:gd name="connsiteY17" fmla="*/ 2014848 h 7876320"/>
              <a:gd name="connsiteX18" fmla="*/ 5767772 w 5861705"/>
              <a:gd name="connsiteY18" fmla="*/ 2045563 h 7876320"/>
              <a:gd name="connsiteX19" fmla="*/ 5767250 w 5861705"/>
              <a:gd name="connsiteY19" fmla="*/ 2054308 h 7876320"/>
              <a:gd name="connsiteX20" fmla="*/ 5769443 w 5861705"/>
              <a:gd name="connsiteY20" fmla="*/ 2060299 h 7876320"/>
              <a:gd name="connsiteX21" fmla="*/ 5756656 w 5861705"/>
              <a:gd name="connsiteY21" fmla="*/ 2237821 h 7876320"/>
              <a:gd name="connsiteX22" fmla="*/ 5759315 w 5861705"/>
              <a:gd name="connsiteY22" fmla="*/ 2238936 h 7876320"/>
              <a:gd name="connsiteX23" fmla="*/ 5764588 w 5861705"/>
              <a:gd name="connsiteY23" fmla="*/ 2283776 h 7876320"/>
              <a:gd name="connsiteX24" fmla="*/ 5758445 w 5861705"/>
              <a:gd name="connsiteY24" fmla="*/ 2405877 h 7876320"/>
              <a:gd name="connsiteX25" fmla="*/ 5758311 w 5861705"/>
              <a:gd name="connsiteY25" fmla="*/ 2478121 h 7876320"/>
              <a:gd name="connsiteX26" fmla="*/ 5769776 w 5861705"/>
              <a:gd name="connsiteY26" fmla="*/ 2504276 h 7876320"/>
              <a:gd name="connsiteX27" fmla="*/ 5452124 w 5861705"/>
              <a:gd name="connsiteY27" fmla="*/ 7583356 h 7876320"/>
              <a:gd name="connsiteX28" fmla="*/ 5458906 w 5861705"/>
              <a:gd name="connsiteY28" fmla="*/ 7628844 h 7876320"/>
              <a:gd name="connsiteX29" fmla="*/ 5457322 w 5861705"/>
              <a:gd name="connsiteY29" fmla="*/ 7712341 h 7876320"/>
              <a:gd name="connsiteX30" fmla="*/ 5443299 w 5861705"/>
              <a:gd name="connsiteY30" fmla="*/ 7838503 h 7876320"/>
              <a:gd name="connsiteX31" fmla="*/ 5447073 w 5861705"/>
              <a:gd name="connsiteY31" fmla="*/ 7862553 h 7876320"/>
              <a:gd name="connsiteX32" fmla="*/ 5438179 w 5861705"/>
              <a:gd name="connsiteY32" fmla="*/ 7876320 h 7876320"/>
              <a:gd name="connsiteX33" fmla="*/ 0 w 5861705"/>
              <a:gd name="connsiteY33" fmla="*/ 7558086 h 7876320"/>
              <a:gd name="connsiteX0" fmla="*/ 0 w 5861705"/>
              <a:gd name="connsiteY0" fmla="*/ 7558086 h 7869426"/>
              <a:gd name="connsiteX1" fmla="*/ 422635 w 5861705"/>
              <a:gd name="connsiteY1" fmla="*/ 0 h 7869426"/>
              <a:gd name="connsiteX2" fmla="*/ 4284892 w 5861705"/>
              <a:gd name="connsiteY2" fmla="*/ 212657 h 7869426"/>
              <a:gd name="connsiteX3" fmla="*/ 5823717 w 5861705"/>
              <a:gd name="connsiteY3" fmla="*/ 306262 h 7869426"/>
              <a:gd name="connsiteX4" fmla="*/ 5861705 w 5861705"/>
              <a:gd name="connsiteY4" fmla="*/ 317988 h 7869426"/>
              <a:gd name="connsiteX5" fmla="*/ 5856220 w 5861705"/>
              <a:gd name="connsiteY5" fmla="*/ 378751 h 7869426"/>
              <a:gd name="connsiteX6" fmla="*/ 5809593 w 5861705"/>
              <a:gd name="connsiteY6" fmla="*/ 1196200 h 7869426"/>
              <a:gd name="connsiteX7" fmla="*/ 5812252 w 5861705"/>
              <a:gd name="connsiteY7" fmla="*/ 1197315 h 7869426"/>
              <a:gd name="connsiteX8" fmla="*/ 5817525 w 5861705"/>
              <a:gd name="connsiteY8" fmla="*/ 1242155 h 7869426"/>
              <a:gd name="connsiteX9" fmla="*/ 5811383 w 5861705"/>
              <a:gd name="connsiteY9" fmla="*/ 1364256 h 7869426"/>
              <a:gd name="connsiteX10" fmla="*/ 5811248 w 5861705"/>
              <a:gd name="connsiteY10" fmla="*/ 1436500 h 7869426"/>
              <a:gd name="connsiteX11" fmla="*/ 5816757 w 5861705"/>
              <a:gd name="connsiteY11" fmla="*/ 1462669 h 7869426"/>
              <a:gd name="connsiteX12" fmla="*/ 5818133 w 5861705"/>
              <a:gd name="connsiteY12" fmla="*/ 1637067 h 7869426"/>
              <a:gd name="connsiteX13" fmla="*/ 5811308 w 5861705"/>
              <a:gd name="connsiteY13" fmla="*/ 1696270 h 7869426"/>
              <a:gd name="connsiteX14" fmla="*/ 5795249 w 5861705"/>
              <a:gd name="connsiteY14" fmla="*/ 1818360 h 7869426"/>
              <a:gd name="connsiteX15" fmla="*/ 5796281 w 5861705"/>
              <a:gd name="connsiteY15" fmla="*/ 1911947 h 7869426"/>
              <a:gd name="connsiteX16" fmla="*/ 5790032 w 5861705"/>
              <a:gd name="connsiteY16" fmla="*/ 1925528 h 7869426"/>
              <a:gd name="connsiteX17" fmla="*/ 5771562 w 5861705"/>
              <a:gd name="connsiteY17" fmla="*/ 2014848 h 7869426"/>
              <a:gd name="connsiteX18" fmla="*/ 5767772 w 5861705"/>
              <a:gd name="connsiteY18" fmla="*/ 2045563 h 7869426"/>
              <a:gd name="connsiteX19" fmla="*/ 5767250 w 5861705"/>
              <a:gd name="connsiteY19" fmla="*/ 2054308 h 7869426"/>
              <a:gd name="connsiteX20" fmla="*/ 5769443 w 5861705"/>
              <a:gd name="connsiteY20" fmla="*/ 2060299 h 7869426"/>
              <a:gd name="connsiteX21" fmla="*/ 5756656 w 5861705"/>
              <a:gd name="connsiteY21" fmla="*/ 2237821 h 7869426"/>
              <a:gd name="connsiteX22" fmla="*/ 5759315 w 5861705"/>
              <a:gd name="connsiteY22" fmla="*/ 2238936 h 7869426"/>
              <a:gd name="connsiteX23" fmla="*/ 5764588 w 5861705"/>
              <a:gd name="connsiteY23" fmla="*/ 2283776 h 7869426"/>
              <a:gd name="connsiteX24" fmla="*/ 5758445 w 5861705"/>
              <a:gd name="connsiteY24" fmla="*/ 2405877 h 7869426"/>
              <a:gd name="connsiteX25" fmla="*/ 5758311 w 5861705"/>
              <a:gd name="connsiteY25" fmla="*/ 2478121 h 7869426"/>
              <a:gd name="connsiteX26" fmla="*/ 5769776 w 5861705"/>
              <a:gd name="connsiteY26" fmla="*/ 2504276 h 7869426"/>
              <a:gd name="connsiteX27" fmla="*/ 5452124 w 5861705"/>
              <a:gd name="connsiteY27" fmla="*/ 7583356 h 7869426"/>
              <a:gd name="connsiteX28" fmla="*/ 5458906 w 5861705"/>
              <a:gd name="connsiteY28" fmla="*/ 7628844 h 7869426"/>
              <a:gd name="connsiteX29" fmla="*/ 5457322 w 5861705"/>
              <a:gd name="connsiteY29" fmla="*/ 7712341 h 7869426"/>
              <a:gd name="connsiteX30" fmla="*/ 5443299 w 5861705"/>
              <a:gd name="connsiteY30" fmla="*/ 7838503 h 7869426"/>
              <a:gd name="connsiteX31" fmla="*/ 5447073 w 5861705"/>
              <a:gd name="connsiteY31" fmla="*/ 7862553 h 7869426"/>
              <a:gd name="connsiteX32" fmla="*/ 5389875 w 5861705"/>
              <a:gd name="connsiteY32" fmla="*/ 7860344 h 7869426"/>
              <a:gd name="connsiteX33" fmla="*/ 0 w 5861705"/>
              <a:gd name="connsiteY33" fmla="*/ 7558086 h 7869426"/>
              <a:gd name="connsiteX0" fmla="*/ 0 w 5861705"/>
              <a:gd name="connsiteY0" fmla="*/ 7558086 h 7868158"/>
              <a:gd name="connsiteX1" fmla="*/ 422635 w 5861705"/>
              <a:gd name="connsiteY1" fmla="*/ 0 h 7868158"/>
              <a:gd name="connsiteX2" fmla="*/ 4284892 w 5861705"/>
              <a:gd name="connsiteY2" fmla="*/ 212657 h 7868158"/>
              <a:gd name="connsiteX3" fmla="*/ 5823717 w 5861705"/>
              <a:gd name="connsiteY3" fmla="*/ 306262 h 7868158"/>
              <a:gd name="connsiteX4" fmla="*/ 5861705 w 5861705"/>
              <a:gd name="connsiteY4" fmla="*/ 317988 h 7868158"/>
              <a:gd name="connsiteX5" fmla="*/ 5856220 w 5861705"/>
              <a:gd name="connsiteY5" fmla="*/ 378751 h 7868158"/>
              <a:gd name="connsiteX6" fmla="*/ 5809593 w 5861705"/>
              <a:gd name="connsiteY6" fmla="*/ 1196200 h 7868158"/>
              <a:gd name="connsiteX7" fmla="*/ 5812252 w 5861705"/>
              <a:gd name="connsiteY7" fmla="*/ 1197315 h 7868158"/>
              <a:gd name="connsiteX8" fmla="*/ 5817525 w 5861705"/>
              <a:gd name="connsiteY8" fmla="*/ 1242155 h 7868158"/>
              <a:gd name="connsiteX9" fmla="*/ 5811383 w 5861705"/>
              <a:gd name="connsiteY9" fmla="*/ 1364256 h 7868158"/>
              <a:gd name="connsiteX10" fmla="*/ 5811248 w 5861705"/>
              <a:gd name="connsiteY10" fmla="*/ 1436500 h 7868158"/>
              <a:gd name="connsiteX11" fmla="*/ 5816757 w 5861705"/>
              <a:gd name="connsiteY11" fmla="*/ 1462669 h 7868158"/>
              <a:gd name="connsiteX12" fmla="*/ 5818133 w 5861705"/>
              <a:gd name="connsiteY12" fmla="*/ 1637067 h 7868158"/>
              <a:gd name="connsiteX13" fmla="*/ 5811308 w 5861705"/>
              <a:gd name="connsiteY13" fmla="*/ 1696270 h 7868158"/>
              <a:gd name="connsiteX14" fmla="*/ 5795249 w 5861705"/>
              <a:gd name="connsiteY14" fmla="*/ 1818360 h 7868158"/>
              <a:gd name="connsiteX15" fmla="*/ 5796281 w 5861705"/>
              <a:gd name="connsiteY15" fmla="*/ 1911947 h 7868158"/>
              <a:gd name="connsiteX16" fmla="*/ 5790032 w 5861705"/>
              <a:gd name="connsiteY16" fmla="*/ 1925528 h 7868158"/>
              <a:gd name="connsiteX17" fmla="*/ 5771562 w 5861705"/>
              <a:gd name="connsiteY17" fmla="*/ 2014848 h 7868158"/>
              <a:gd name="connsiteX18" fmla="*/ 5767772 w 5861705"/>
              <a:gd name="connsiteY18" fmla="*/ 2045563 h 7868158"/>
              <a:gd name="connsiteX19" fmla="*/ 5767250 w 5861705"/>
              <a:gd name="connsiteY19" fmla="*/ 2054308 h 7868158"/>
              <a:gd name="connsiteX20" fmla="*/ 5769443 w 5861705"/>
              <a:gd name="connsiteY20" fmla="*/ 2060299 h 7868158"/>
              <a:gd name="connsiteX21" fmla="*/ 5756656 w 5861705"/>
              <a:gd name="connsiteY21" fmla="*/ 2237821 h 7868158"/>
              <a:gd name="connsiteX22" fmla="*/ 5759315 w 5861705"/>
              <a:gd name="connsiteY22" fmla="*/ 2238936 h 7868158"/>
              <a:gd name="connsiteX23" fmla="*/ 5764588 w 5861705"/>
              <a:gd name="connsiteY23" fmla="*/ 2283776 h 7868158"/>
              <a:gd name="connsiteX24" fmla="*/ 5758445 w 5861705"/>
              <a:gd name="connsiteY24" fmla="*/ 2405877 h 7868158"/>
              <a:gd name="connsiteX25" fmla="*/ 5758311 w 5861705"/>
              <a:gd name="connsiteY25" fmla="*/ 2478121 h 7868158"/>
              <a:gd name="connsiteX26" fmla="*/ 5769776 w 5861705"/>
              <a:gd name="connsiteY26" fmla="*/ 2504276 h 7868158"/>
              <a:gd name="connsiteX27" fmla="*/ 5452124 w 5861705"/>
              <a:gd name="connsiteY27" fmla="*/ 7583356 h 7868158"/>
              <a:gd name="connsiteX28" fmla="*/ 5458906 w 5861705"/>
              <a:gd name="connsiteY28" fmla="*/ 7628844 h 7868158"/>
              <a:gd name="connsiteX29" fmla="*/ 5457322 w 5861705"/>
              <a:gd name="connsiteY29" fmla="*/ 7712341 h 7868158"/>
              <a:gd name="connsiteX30" fmla="*/ 5443299 w 5861705"/>
              <a:gd name="connsiteY30" fmla="*/ 7838503 h 7868158"/>
              <a:gd name="connsiteX31" fmla="*/ 5447073 w 5861705"/>
              <a:gd name="connsiteY31" fmla="*/ 7862553 h 7868158"/>
              <a:gd name="connsiteX32" fmla="*/ 5357659 w 5861705"/>
              <a:gd name="connsiteY32" fmla="*/ 7844331 h 7868158"/>
              <a:gd name="connsiteX33" fmla="*/ 0 w 5861705"/>
              <a:gd name="connsiteY33" fmla="*/ 7558086 h 7868158"/>
              <a:gd name="connsiteX0" fmla="*/ 0 w 5861705"/>
              <a:gd name="connsiteY0" fmla="*/ 7558086 h 7844331"/>
              <a:gd name="connsiteX1" fmla="*/ 422635 w 5861705"/>
              <a:gd name="connsiteY1" fmla="*/ 0 h 7844331"/>
              <a:gd name="connsiteX2" fmla="*/ 4284892 w 5861705"/>
              <a:gd name="connsiteY2" fmla="*/ 212657 h 7844331"/>
              <a:gd name="connsiteX3" fmla="*/ 5823717 w 5861705"/>
              <a:gd name="connsiteY3" fmla="*/ 306262 h 7844331"/>
              <a:gd name="connsiteX4" fmla="*/ 5861705 w 5861705"/>
              <a:gd name="connsiteY4" fmla="*/ 317988 h 7844331"/>
              <a:gd name="connsiteX5" fmla="*/ 5856220 w 5861705"/>
              <a:gd name="connsiteY5" fmla="*/ 378751 h 7844331"/>
              <a:gd name="connsiteX6" fmla="*/ 5809593 w 5861705"/>
              <a:gd name="connsiteY6" fmla="*/ 1196200 h 7844331"/>
              <a:gd name="connsiteX7" fmla="*/ 5812252 w 5861705"/>
              <a:gd name="connsiteY7" fmla="*/ 1197315 h 7844331"/>
              <a:gd name="connsiteX8" fmla="*/ 5817525 w 5861705"/>
              <a:gd name="connsiteY8" fmla="*/ 1242155 h 7844331"/>
              <a:gd name="connsiteX9" fmla="*/ 5811383 w 5861705"/>
              <a:gd name="connsiteY9" fmla="*/ 1364256 h 7844331"/>
              <a:gd name="connsiteX10" fmla="*/ 5811248 w 5861705"/>
              <a:gd name="connsiteY10" fmla="*/ 1436500 h 7844331"/>
              <a:gd name="connsiteX11" fmla="*/ 5816757 w 5861705"/>
              <a:gd name="connsiteY11" fmla="*/ 1462669 h 7844331"/>
              <a:gd name="connsiteX12" fmla="*/ 5818133 w 5861705"/>
              <a:gd name="connsiteY12" fmla="*/ 1637067 h 7844331"/>
              <a:gd name="connsiteX13" fmla="*/ 5811308 w 5861705"/>
              <a:gd name="connsiteY13" fmla="*/ 1696270 h 7844331"/>
              <a:gd name="connsiteX14" fmla="*/ 5795249 w 5861705"/>
              <a:gd name="connsiteY14" fmla="*/ 1818360 h 7844331"/>
              <a:gd name="connsiteX15" fmla="*/ 5796281 w 5861705"/>
              <a:gd name="connsiteY15" fmla="*/ 1911947 h 7844331"/>
              <a:gd name="connsiteX16" fmla="*/ 5790032 w 5861705"/>
              <a:gd name="connsiteY16" fmla="*/ 1925528 h 7844331"/>
              <a:gd name="connsiteX17" fmla="*/ 5771562 w 5861705"/>
              <a:gd name="connsiteY17" fmla="*/ 2014848 h 7844331"/>
              <a:gd name="connsiteX18" fmla="*/ 5767772 w 5861705"/>
              <a:gd name="connsiteY18" fmla="*/ 2045563 h 7844331"/>
              <a:gd name="connsiteX19" fmla="*/ 5767250 w 5861705"/>
              <a:gd name="connsiteY19" fmla="*/ 2054308 h 7844331"/>
              <a:gd name="connsiteX20" fmla="*/ 5769443 w 5861705"/>
              <a:gd name="connsiteY20" fmla="*/ 2060299 h 7844331"/>
              <a:gd name="connsiteX21" fmla="*/ 5756656 w 5861705"/>
              <a:gd name="connsiteY21" fmla="*/ 2237821 h 7844331"/>
              <a:gd name="connsiteX22" fmla="*/ 5759315 w 5861705"/>
              <a:gd name="connsiteY22" fmla="*/ 2238936 h 7844331"/>
              <a:gd name="connsiteX23" fmla="*/ 5764588 w 5861705"/>
              <a:gd name="connsiteY23" fmla="*/ 2283776 h 7844331"/>
              <a:gd name="connsiteX24" fmla="*/ 5758445 w 5861705"/>
              <a:gd name="connsiteY24" fmla="*/ 2405877 h 7844331"/>
              <a:gd name="connsiteX25" fmla="*/ 5758311 w 5861705"/>
              <a:gd name="connsiteY25" fmla="*/ 2478121 h 7844331"/>
              <a:gd name="connsiteX26" fmla="*/ 5769776 w 5861705"/>
              <a:gd name="connsiteY26" fmla="*/ 2504276 h 7844331"/>
              <a:gd name="connsiteX27" fmla="*/ 5452124 w 5861705"/>
              <a:gd name="connsiteY27" fmla="*/ 7583356 h 7844331"/>
              <a:gd name="connsiteX28" fmla="*/ 5458906 w 5861705"/>
              <a:gd name="connsiteY28" fmla="*/ 7628844 h 7844331"/>
              <a:gd name="connsiteX29" fmla="*/ 5457322 w 5861705"/>
              <a:gd name="connsiteY29" fmla="*/ 7712341 h 7844331"/>
              <a:gd name="connsiteX30" fmla="*/ 5443299 w 5861705"/>
              <a:gd name="connsiteY30" fmla="*/ 7838503 h 7844331"/>
              <a:gd name="connsiteX31" fmla="*/ 5401664 w 5861705"/>
              <a:gd name="connsiteY31" fmla="*/ 7802303 h 7844331"/>
              <a:gd name="connsiteX32" fmla="*/ 5357659 w 5861705"/>
              <a:gd name="connsiteY32" fmla="*/ 7844331 h 7844331"/>
              <a:gd name="connsiteX33" fmla="*/ 0 w 5861705"/>
              <a:gd name="connsiteY33" fmla="*/ 7558086 h 7844331"/>
              <a:gd name="connsiteX0" fmla="*/ 0 w 5861705"/>
              <a:gd name="connsiteY0" fmla="*/ 7558086 h 7846277"/>
              <a:gd name="connsiteX1" fmla="*/ 422635 w 5861705"/>
              <a:gd name="connsiteY1" fmla="*/ 0 h 7846277"/>
              <a:gd name="connsiteX2" fmla="*/ 4284892 w 5861705"/>
              <a:gd name="connsiteY2" fmla="*/ 212657 h 7846277"/>
              <a:gd name="connsiteX3" fmla="*/ 5823717 w 5861705"/>
              <a:gd name="connsiteY3" fmla="*/ 306262 h 7846277"/>
              <a:gd name="connsiteX4" fmla="*/ 5861705 w 5861705"/>
              <a:gd name="connsiteY4" fmla="*/ 317988 h 7846277"/>
              <a:gd name="connsiteX5" fmla="*/ 5856220 w 5861705"/>
              <a:gd name="connsiteY5" fmla="*/ 378751 h 7846277"/>
              <a:gd name="connsiteX6" fmla="*/ 5809593 w 5861705"/>
              <a:gd name="connsiteY6" fmla="*/ 1196200 h 7846277"/>
              <a:gd name="connsiteX7" fmla="*/ 5812252 w 5861705"/>
              <a:gd name="connsiteY7" fmla="*/ 1197315 h 7846277"/>
              <a:gd name="connsiteX8" fmla="*/ 5817525 w 5861705"/>
              <a:gd name="connsiteY8" fmla="*/ 1242155 h 7846277"/>
              <a:gd name="connsiteX9" fmla="*/ 5811383 w 5861705"/>
              <a:gd name="connsiteY9" fmla="*/ 1364256 h 7846277"/>
              <a:gd name="connsiteX10" fmla="*/ 5811248 w 5861705"/>
              <a:gd name="connsiteY10" fmla="*/ 1436500 h 7846277"/>
              <a:gd name="connsiteX11" fmla="*/ 5816757 w 5861705"/>
              <a:gd name="connsiteY11" fmla="*/ 1462669 h 7846277"/>
              <a:gd name="connsiteX12" fmla="*/ 5818133 w 5861705"/>
              <a:gd name="connsiteY12" fmla="*/ 1637067 h 7846277"/>
              <a:gd name="connsiteX13" fmla="*/ 5811308 w 5861705"/>
              <a:gd name="connsiteY13" fmla="*/ 1696270 h 7846277"/>
              <a:gd name="connsiteX14" fmla="*/ 5795249 w 5861705"/>
              <a:gd name="connsiteY14" fmla="*/ 1818360 h 7846277"/>
              <a:gd name="connsiteX15" fmla="*/ 5796281 w 5861705"/>
              <a:gd name="connsiteY15" fmla="*/ 1911947 h 7846277"/>
              <a:gd name="connsiteX16" fmla="*/ 5790032 w 5861705"/>
              <a:gd name="connsiteY16" fmla="*/ 1925528 h 7846277"/>
              <a:gd name="connsiteX17" fmla="*/ 5771562 w 5861705"/>
              <a:gd name="connsiteY17" fmla="*/ 2014848 h 7846277"/>
              <a:gd name="connsiteX18" fmla="*/ 5767772 w 5861705"/>
              <a:gd name="connsiteY18" fmla="*/ 2045563 h 7846277"/>
              <a:gd name="connsiteX19" fmla="*/ 5767250 w 5861705"/>
              <a:gd name="connsiteY19" fmla="*/ 2054308 h 7846277"/>
              <a:gd name="connsiteX20" fmla="*/ 5769443 w 5861705"/>
              <a:gd name="connsiteY20" fmla="*/ 2060299 h 7846277"/>
              <a:gd name="connsiteX21" fmla="*/ 5756656 w 5861705"/>
              <a:gd name="connsiteY21" fmla="*/ 2237821 h 7846277"/>
              <a:gd name="connsiteX22" fmla="*/ 5759315 w 5861705"/>
              <a:gd name="connsiteY22" fmla="*/ 2238936 h 7846277"/>
              <a:gd name="connsiteX23" fmla="*/ 5764588 w 5861705"/>
              <a:gd name="connsiteY23" fmla="*/ 2283776 h 7846277"/>
              <a:gd name="connsiteX24" fmla="*/ 5758445 w 5861705"/>
              <a:gd name="connsiteY24" fmla="*/ 2405877 h 7846277"/>
              <a:gd name="connsiteX25" fmla="*/ 5758311 w 5861705"/>
              <a:gd name="connsiteY25" fmla="*/ 2478121 h 7846277"/>
              <a:gd name="connsiteX26" fmla="*/ 5769776 w 5861705"/>
              <a:gd name="connsiteY26" fmla="*/ 2504276 h 7846277"/>
              <a:gd name="connsiteX27" fmla="*/ 5452124 w 5861705"/>
              <a:gd name="connsiteY27" fmla="*/ 7583356 h 7846277"/>
              <a:gd name="connsiteX28" fmla="*/ 5458906 w 5861705"/>
              <a:gd name="connsiteY28" fmla="*/ 7628844 h 7846277"/>
              <a:gd name="connsiteX29" fmla="*/ 5457322 w 5861705"/>
              <a:gd name="connsiteY29" fmla="*/ 7712341 h 7846277"/>
              <a:gd name="connsiteX30" fmla="*/ 5443299 w 5861705"/>
              <a:gd name="connsiteY30" fmla="*/ 7838503 h 7846277"/>
              <a:gd name="connsiteX31" fmla="*/ 5404767 w 5861705"/>
              <a:gd name="connsiteY31" fmla="*/ 7838510 h 7846277"/>
              <a:gd name="connsiteX32" fmla="*/ 5357659 w 5861705"/>
              <a:gd name="connsiteY32" fmla="*/ 7844331 h 7846277"/>
              <a:gd name="connsiteX33" fmla="*/ 0 w 5861705"/>
              <a:gd name="connsiteY33" fmla="*/ 7558086 h 7846277"/>
              <a:gd name="connsiteX0" fmla="*/ 0 w 5861705"/>
              <a:gd name="connsiteY0" fmla="*/ 7558086 h 7899795"/>
              <a:gd name="connsiteX1" fmla="*/ 422635 w 5861705"/>
              <a:gd name="connsiteY1" fmla="*/ 0 h 7899795"/>
              <a:gd name="connsiteX2" fmla="*/ 4284892 w 5861705"/>
              <a:gd name="connsiteY2" fmla="*/ 212657 h 7899795"/>
              <a:gd name="connsiteX3" fmla="*/ 5823717 w 5861705"/>
              <a:gd name="connsiteY3" fmla="*/ 306262 h 7899795"/>
              <a:gd name="connsiteX4" fmla="*/ 5861705 w 5861705"/>
              <a:gd name="connsiteY4" fmla="*/ 317988 h 7899795"/>
              <a:gd name="connsiteX5" fmla="*/ 5856220 w 5861705"/>
              <a:gd name="connsiteY5" fmla="*/ 378751 h 7899795"/>
              <a:gd name="connsiteX6" fmla="*/ 5809593 w 5861705"/>
              <a:gd name="connsiteY6" fmla="*/ 1196200 h 7899795"/>
              <a:gd name="connsiteX7" fmla="*/ 5812252 w 5861705"/>
              <a:gd name="connsiteY7" fmla="*/ 1197315 h 7899795"/>
              <a:gd name="connsiteX8" fmla="*/ 5817525 w 5861705"/>
              <a:gd name="connsiteY8" fmla="*/ 1242155 h 7899795"/>
              <a:gd name="connsiteX9" fmla="*/ 5811383 w 5861705"/>
              <a:gd name="connsiteY9" fmla="*/ 1364256 h 7899795"/>
              <a:gd name="connsiteX10" fmla="*/ 5811248 w 5861705"/>
              <a:gd name="connsiteY10" fmla="*/ 1436500 h 7899795"/>
              <a:gd name="connsiteX11" fmla="*/ 5816757 w 5861705"/>
              <a:gd name="connsiteY11" fmla="*/ 1462669 h 7899795"/>
              <a:gd name="connsiteX12" fmla="*/ 5818133 w 5861705"/>
              <a:gd name="connsiteY12" fmla="*/ 1637067 h 7899795"/>
              <a:gd name="connsiteX13" fmla="*/ 5811308 w 5861705"/>
              <a:gd name="connsiteY13" fmla="*/ 1696270 h 7899795"/>
              <a:gd name="connsiteX14" fmla="*/ 5795249 w 5861705"/>
              <a:gd name="connsiteY14" fmla="*/ 1818360 h 7899795"/>
              <a:gd name="connsiteX15" fmla="*/ 5796281 w 5861705"/>
              <a:gd name="connsiteY15" fmla="*/ 1911947 h 7899795"/>
              <a:gd name="connsiteX16" fmla="*/ 5790032 w 5861705"/>
              <a:gd name="connsiteY16" fmla="*/ 1925528 h 7899795"/>
              <a:gd name="connsiteX17" fmla="*/ 5771562 w 5861705"/>
              <a:gd name="connsiteY17" fmla="*/ 2014848 h 7899795"/>
              <a:gd name="connsiteX18" fmla="*/ 5767772 w 5861705"/>
              <a:gd name="connsiteY18" fmla="*/ 2045563 h 7899795"/>
              <a:gd name="connsiteX19" fmla="*/ 5767250 w 5861705"/>
              <a:gd name="connsiteY19" fmla="*/ 2054308 h 7899795"/>
              <a:gd name="connsiteX20" fmla="*/ 5769443 w 5861705"/>
              <a:gd name="connsiteY20" fmla="*/ 2060299 h 7899795"/>
              <a:gd name="connsiteX21" fmla="*/ 5756656 w 5861705"/>
              <a:gd name="connsiteY21" fmla="*/ 2237821 h 7899795"/>
              <a:gd name="connsiteX22" fmla="*/ 5759315 w 5861705"/>
              <a:gd name="connsiteY22" fmla="*/ 2238936 h 7899795"/>
              <a:gd name="connsiteX23" fmla="*/ 5764588 w 5861705"/>
              <a:gd name="connsiteY23" fmla="*/ 2283776 h 7899795"/>
              <a:gd name="connsiteX24" fmla="*/ 5758445 w 5861705"/>
              <a:gd name="connsiteY24" fmla="*/ 2405877 h 7899795"/>
              <a:gd name="connsiteX25" fmla="*/ 5758311 w 5861705"/>
              <a:gd name="connsiteY25" fmla="*/ 2478121 h 7899795"/>
              <a:gd name="connsiteX26" fmla="*/ 5769776 w 5861705"/>
              <a:gd name="connsiteY26" fmla="*/ 2504276 h 7899795"/>
              <a:gd name="connsiteX27" fmla="*/ 5452124 w 5861705"/>
              <a:gd name="connsiteY27" fmla="*/ 7583356 h 7899795"/>
              <a:gd name="connsiteX28" fmla="*/ 5458906 w 5861705"/>
              <a:gd name="connsiteY28" fmla="*/ 7628844 h 7899795"/>
              <a:gd name="connsiteX29" fmla="*/ 5457322 w 5861705"/>
              <a:gd name="connsiteY29" fmla="*/ 7712341 h 7899795"/>
              <a:gd name="connsiteX30" fmla="*/ 5443299 w 5861705"/>
              <a:gd name="connsiteY30" fmla="*/ 7838503 h 7899795"/>
              <a:gd name="connsiteX31" fmla="*/ 5456205 w 5861705"/>
              <a:gd name="connsiteY31" fmla="*/ 7895727 h 7899795"/>
              <a:gd name="connsiteX32" fmla="*/ 5357659 w 5861705"/>
              <a:gd name="connsiteY32" fmla="*/ 7844331 h 7899795"/>
              <a:gd name="connsiteX33" fmla="*/ 0 w 5861705"/>
              <a:gd name="connsiteY33" fmla="*/ 7558086 h 7899795"/>
              <a:gd name="connsiteX0" fmla="*/ 0 w 5861705"/>
              <a:gd name="connsiteY0" fmla="*/ 7558086 h 7899814"/>
              <a:gd name="connsiteX1" fmla="*/ 422635 w 5861705"/>
              <a:gd name="connsiteY1" fmla="*/ 0 h 7899814"/>
              <a:gd name="connsiteX2" fmla="*/ 4284892 w 5861705"/>
              <a:gd name="connsiteY2" fmla="*/ 212657 h 7899814"/>
              <a:gd name="connsiteX3" fmla="*/ 5823717 w 5861705"/>
              <a:gd name="connsiteY3" fmla="*/ 306262 h 7899814"/>
              <a:gd name="connsiteX4" fmla="*/ 5861705 w 5861705"/>
              <a:gd name="connsiteY4" fmla="*/ 317988 h 7899814"/>
              <a:gd name="connsiteX5" fmla="*/ 5856220 w 5861705"/>
              <a:gd name="connsiteY5" fmla="*/ 378751 h 7899814"/>
              <a:gd name="connsiteX6" fmla="*/ 5809593 w 5861705"/>
              <a:gd name="connsiteY6" fmla="*/ 1196200 h 7899814"/>
              <a:gd name="connsiteX7" fmla="*/ 5812252 w 5861705"/>
              <a:gd name="connsiteY7" fmla="*/ 1197315 h 7899814"/>
              <a:gd name="connsiteX8" fmla="*/ 5817525 w 5861705"/>
              <a:gd name="connsiteY8" fmla="*/ 1242155 h 7899814"/>
              <a:gd name="connsiteX9" fmla="*/ 5811383 w 5861705"/>
              <a:gd name="connsiteY9" fmla="*/ 1364256 h 7899814"/>
              <a:gd name="connsiteX10" fmla="*/ 5811248 w 5861705"/>
              <a:gd name="connsiteY10" fmla="*/ 1436500 h 7899814"/>
              <a:gd name="connsiteX11" fmla="*/ 5816757 w 5861705"/>
              <a:gd name="connsiteY11" fmla="*/ 1462669 h 7899814"/>
              <a:gd name="connsiteX12" fmla="*/ 5818133 w 5861705"/>
              <a:gd name="connsiteY12" fmla="*/ 1637067 h 7899814"/>
              <a:gd name="connsiteX13" fmla="*/ 5811308 w 5861705"/>
              <a:gd name="connsiteY13" fmla="*/ 1696270 h 7899814"/>
              <a:gd name="connsiteX14" fmla="*/ 5795249 w 5861705"/>
              <a:gd name="connsiteY14" fmla="*/ 1818360 h 7899814"/>
              <a:gd name="connsiteX15" fmla="*/ 5796281 w 5861705"/>
              <a:gd name="connsiteY15" fmla="*/ 1911947 h 7899814"/>
              <a:gd name="connsiteX16" fmla="*/ 5790032 w 5861705"/>
              <a:gd name="connsiteY16" fmla="*/ 1925528 h 7899814"/>
              <a:gd name="connsiteX17" fmla="*/ 5771562 w 5861705"/>
              <a:gd name="connsiteY17" fmla="*/ 2014848 h 7899814"/>
              <a:gd name="connsiteX18" fmla="*/ 5767772 w 5861705"/>
              <a:gd name="connsiteY18" fmla="*/ 2045563 h 7899814"/>
              <a:gd name="connsiteX19" fmla="*/ 5767250 w 5861705"/>
              <a:gd name="connsiteY19" fmla="*/ 2054308 h 7899814"/>
              <a:gd name="connsiteX20" fmla="*/ 5769443 w 5861705"/>
              <a:gd name="connsiteY20" fmla="*/ 2060299 h 7899814"/>
              <a:gd name="connsiteX21" fmla="*/ 5756656 w 5861705"/>
              <a:gd name="connsiteY21" fmla="*/ 2237821 h 7899814"/>
              <a:gd name="connsiteX22" fmla="*/ 5759315 w 5861705"/>
              <a:gd name="connsiteY22" fmla="*/ 2238936 h 7899814"/>
              <a:gd name="connsiteX23" fmla="*/ 5764588 w 5861705"/>
              <a:gd name="connsiteY23" fmla="*/ 2283776 h 7899814"/>
              <a:gd name="connsiteX24" fmla="*/ 5758445 w 5861705"/>
              <a:gd name="connsiteY24" fmla="*/ 2405877 h 7899814"/>
              <a:gd name="connsiteX25" fmla="*/ 5758311 w 5861705"/>
              <a:gd name="connsiteY25" fmla="*/ 2478121 h 7899814"/>
              <a:gd name="connsiteX26" fmla="*/ 5769776 w 5861705"/>
              <a:gd name="connsiteY26" fmla="*/ 2504276 h 7899814"/>
              <a:gd name="connsiteX27" fmla="*/ 5452124 w 5861705"/>
              <a:gd name="connsiteY27" fmla="*/ 7583356 h 7899814"/>
              <a:gd name="connsiteX28" fmla="*/ 5458906 w 5861705"/>
              <a:gd name="connsiteY28" fmla="*/ 7628844 h 7899814"/>
              <a:gd name="connsiteX29" fmla="*/ 5457322 w 5861705"/>
              <a:gd name="connsiteY29" fmla="*/ 7712341 h 7899814"/>
              <a:gd name="connsiteX30" fmla="*/ 5443299 w 5861705"/>
              <a:gd name="connsiteY30" fmla="*/ 7838503 h 7899814"/>
              <a:gd name="connsiteX31" fmla="*/ 5456205 w 5861705"/>
              <a:gd name="connsiteY31" fmla="*/ 7895727 h 7899814"/>
              <a:gd name="connsiteX32" fmla="*/ 5357659 w 5861705"/>
              <a:gd name="connsiteY32" fmla="*/ 7844331 h 7899814"/>
              <a:gd name="connsiteX33" fmla="*/ 0 w 5861705"/>
              <a:gd name="connsiteY33" fmla="*/ 7558086 h 7899814"/>
              <a:gd name="connsiteX0" fmla="*/ 0 w 5861705"/>
              <a:gd name="connsiteY0" fmla="*/ 7558086 h 7846306"/>
              <a:gd name="connsiteX1" fmla="*/ 422635 w 5861705"/>
              <a:gd name="connsiteY1" fmla="*/ 0 h 7846306"/>
              <a:gd name="connsiteX2" fmla="*/ 4284892 w 5861705"/>
              <a:gd name="connsiteY2" fmla="*/ 212657 h 7846306"/>
              <a:gd name="connsiteX3" fmla="*/ 5823717 w 5861705"/>
              <a:gd name="connsiteY3" fmla="*/ 306262 h 7846306"/>
              <a:gd name="connsiteX4" fmla="*/ 5861705 w 5861705"/>
              <a:gd name="connsiteY4" fmla="*/ 317988 h 7846306"/>
              <a:gd name="connsiteX5" fmla="*/ 5856220 w 5861705"/>
              <a:gd name="connsiteY5" fmla="*/ 378751 h 7846306"/>
              <a:gd name="connsiteX6" fmla="*/ 5809593 w 5861705"/>
              <a:gd name="connsiteY6" fmla="*/ 1196200 h 7846306"/>
              <a:gd name="connsiteX7" fmla="*/ 5812252 w 5861705"/>
              <a:gd name="connsiteY7" fmla="*/ 1197315 h 7846306"/>
              <a:gd name="connsiteX8" fmla="*/ 5817525 w 5861705"/>
              <a:gd name="connsiteY8" fmla="*/ 1242155 h 7846306"/>
              <a:gd name="connsiteX9" fmla="*/ 5811383 w 5861705"/>
              <a:gd name="connsiteY9" fmla="*/ 1364256 h 7846306"/>
              <a:gd name="connsiteX10" fmla="*/ 5811248 w 5861705"/>
              <a:gd name="connsiteY10" fmla="*/ 1436500 h 7846306"/>
              <a:gd name="connsiteX11" fmla="*/ 5816757 w 5861705"/>
              <a:gd name="connsiteY11" fmla="*/ 1462669 h 7846306"/>
              <a:gd name="connsiteX12" fmla="*/ 5818133 w 5861705"/>
              <a:gd name="connsiteY12" fmla="*/ 1637067 h 7846306"/>
              <a:gd name="connsiteX13" fmla="*/ 5811308 w 5861705"/>
              <a:gd name="connsiteY13" fmla="*/ 1696270 h 7846306"/>
              <a:gd name="connsiteX14" fmla="*/ 5795249 w 5861705"/>
              <a:gd name="connsiteY14" fmla="*/ 1818360 h 7846306"/>
              <a:gd name="connsiteX15" fmla="*/ 5796281 w 5861705"/>
              <a:gd name="connsiteY15" fmla="*/ 1911947 h 7846306"/>
              <a:gd name="connsiteX16" fmla="*/ 5790032 w 5861705"/>
              <a:gd name="connsiteY16" fmla="*/ 1925528 h 7846306"/>
              <a:gd name="connsiteX17" fmla="*/ 5771562 w 5861705"/>
              <a:gd name="connsiteY17" fmla="*/ 2014848 h 7846306"/>
              <a:gd name="connsiteX18" fmla="*/ 5767772 w 5861705"/>
              <a:gd name="connsiteY18" fmla="*/ 2045563 h 7846306"/>
              <a:gd name="connsiteX19" fmla="*/ 5767250 w 5861705"/>
              <a:gd name="connsiteY19" fmla="*/ 2054308 h 7846306"/>
              <a:gd name="connsiteX20" fmla="*/ 5769443 w 5861705"/>
              <a:gd name="connsiteY20" fmla="*/ 2060299 h 7846306"/>
              <a:gd name="connsiteX21" fmla="*/ 5756656 w 5861705"/>
              <a:gd name="connsiteY21" fmla="*/ 2237821 h 7846306"/>
              <a:gd name="connsiteX22" fmla="*/ 5759315 w 5861705"/>
              <a:gd name="connsiteY22" fmla="*/ 2238936 h 7846306"/>
              <a:gd name="connsiteX23" fmla="*/ 5764588 w 5861705"/>
              <a:gd name="connsiteY23" fmla="*/ 2283776 h 7846306"/>
              <a:gd name="connsiteX24" fmla="*/ 5758445 w 5861705"/>
              <a:gd name="connsiteY24" fmla="*/ 2405877 h 7846306"/>
              <a:gd name="connsiteX25" fmla="*/ 5758311 w 5861705"/>
              <a:gd name="connsiteY25" fmla="*/ 2478121 h 7846306"/>
              <a:gd name="connsiteX26" fmla="*/ 5769776 w 5861705"/>
              <a:gd name="connsiteY26" fmla="*/ 2504276 h 7846306"/>
              <a:gd name="connsiteX27" fmla="*/ 5452124 w 5861705"/>
              <a:gd name="connsiteY27" fmla="*/ 7583356 h 7846306"/>
              <a:gd name="connsiteX28" fmla="*/ 5458906 w 5861705"/>
              <a:gd name="connsiteY28" fmla="*/ 7628844 h 7846306"/>
              <a:gd name="connsiteX29" fmla="*/ 5457322 w 5861705"/>
              <a:gd name="connsiteY29" fmla="*/ 7712341 h 7846306"/>
              <a:gd name="connsiteX30" fmla="*/ 5443299 w 5861705"/>
              <a:gd name="connsiteY30" fmla="*/ 7838503 h 7846306"/>
              <a:gd name="connsiteX31" fmla="*/ 5404768 w 5861705"/>
              <a:gd name="connsiteY31" fmla="*/ 7838511 h 7846306"/>
              <a:gd name="connsiteX32" fmla="*/ 5357659 w 5861705"/>
              <a:gd name="connsiteY32" fmla="*/ 7844331 h 7846306"/>
              <a:gd name="connsiteX33" fmla="*/ 0 w 5861705"/>
              <a:gd name="connsiteY33" fmla="*/ 7558086 h 7846306"/>
              <a:gd name="connsiteX0" fmla="*/ 0 w 5861705"/>
              <a:gd name="connsiteY0" fmla="*/ 7558086 h 7844331"/>
              <a:gd name="connsiteX1" fmla="*/ 422635 w 5861705"/>
              <a:gd name="connsiteY1" fmla="*/ 0 h 7844331"/>
              <a:gd name="connsiteX2" fmla="*/ 4284892 w 5861705"/>
              <a:gd name="connsiteY2" fmla="*/ 212657 h 7844331"/>
              <a:gd name="connsiteX3" fmla="*/ 5823717 w 5861705"/>
              <a:gd name="connsiteY3" fmla="*/ 306262 h 7844331"/>
              <a:gd name="connsiteX4" fmla="*/ 5861705 w 5861705"/>
              <a:gd name="connsiteY4" fmla="*/ 317988 h 7844331"/>
              <a:gd name="connsiteX5" fmla="*/ 5856220 w 5861705"/>
              <a:gd name="connsiteY5" fmla="*/ 378751 h 7844331"/>
              <a:gd name="connsiteX6" fmla="*/ 5809593 w 5861705"/>
              <a:gd name="connsiteY6" fmla="*/ 1196200 h 7844331"/>
              <a:gd name="connsiteX7" fmla="*/ 5812252 w 5861705"/>
              <a:gd name="connsiteY7" fmla="*/ 1197315 h 7844331"/>
              <a:gd name="connsiteX8" fmla="*/ 5817525 w 5861705"/>
              <a:gd name="connsiteY8" fmla="*/ 1242155 h 7844331"/>
              <a:gd name="connsiteX9" fmla="*/ 5811383 w 5861705"/>
              <a:gd name="connsiteY9" fmla="*/ 1364256 h 7844331"/>
              <a:gd name="connsiteX10" fmla="*/ 5811248 w 5861705"/>
              <a:gd name="connsiteY10" fmla="*/ 1436500 h 7844331"/>
              <a:gd name="connsiteX11" fmla="*/ 5816757 w 5861705"/>
              <a:gd name="connsiteY11" fmla="*/ 1462669 h 7844331"/>
              <a:gd name="connsiteX12" fmla="*/ 5818133 w 5861705"/>
              <a:gd name="connsiteY12" fmla="*/ 1637067 h 7844331"/>
              <a:gd name="connsiteX13" fmla="*/ 5811308 w 5861705"/>
              <a:gd name="connsiteY13" fmla="*/ 1696270 h 7844331"/>
              <a:gd name="connsiteX14" fmla="*/ 5795249 w 5861705"/>
              <a:gd name="connsiteY14" fmla="*/ 1818360 h 7844331"/>
              <a:gd name="connsiteX15" fmla="*/ 5796281 w 5861705"/>
              <a:gd name="connsiteY15" fmla="*/ 1911947 h 7844331"/>
              <a:gd name="connsiteX16" fmla="*/ 5790032 w 5861705"/>
              <a:gd name="connsiteY16" fmla="*/ 1925528 h 7844331"/>
              <a:gd name="connsiteX17" fmla="*/ 5771562 w 5861705"/>
              <a:gd name="connsiteY17" fmla="*/ 2014848 h 7844331"/>
              <a:gd name="connsiteX18" fmla="*/ 5767772 w 5861705"/>
              <a:gd name="connsiteY18" fmla="*/ 2045563 h 7844331"/>
              <a:gd name="connsiteX19" fmla="*/ 5767250 w 5861705"/>
              <a:gd name="connsiteY19" fmla="*/ 2054308 h 7844331"/>
              <a:gd name="connsiteX20" fmla="*/ 5769443 w 5861705"/>
              <a:gd name="connsiteY20" fmla="*/ 2060299 h 7844331"/>
              <a:gd name="connsiteX21" fmla="*/ 5756656 w 5861705"/>
              <a:gd name="connsiteY21" fmla="*/ 2237821 h 7844331"/>
              <a:gd name="connsiteX22" fmla="*/ 5759315 w 5861705"/>
              <a:gd name="connsiteY22" fmla="*/ 2238936 h 7844331"/>
              <a:gd name="connsiteX23" fmla="*/ 5764588 w 5861705"/>
              <a:gd name="connsiteY23" fmla="*/ 2283776 h 7844331"/>
              <a:gd name="connsiteX24" fmla="*/ 5758445 w 5861705"/>
              <a:gd name="connsiteY24" fmla="*/ 2405877 h 7844331"/>
              <a:gd name="connsiteX25" fmla="*/ 5758311 w 5861705"/>
              <a:gd name="connsiteY25" fmla="*/ 2478121 h 7844331"/>
              <a:gd name="connsiteX26" fmla="*/ 5769776 w 5861705"/>
              <a:gd name="connsiteY26" fmla="*/ 2504276 h 7844331"/>
              <a:gd name="connsiteX27" fmla="*/ 5452124 w 5861705"/>
              <a:gd name="connsiteY27" fmla="*/ 7583356 h 7844331"/>
              <a:gd name="connsiteX28" fmla="*/ 5458906 w 5861705"/>
              <a:gd name="connsiteY28" fmla="*/ 7628844 h 7844331"/>
              <a:gd name="connsiteX29" fmla="*/ 5457322 w 5861705"/>
              <a:gd name="connsiteY29" fmla="*/ 7712341 h 7844331"/>
              <a:gd name="connsiteX30" fmla="*/ 5443299 w 5861705"/>
              <a:gd name="connsiteY30" fmla="*/ 7838503 h 7844331"/>
              <a:gd name="connsiteX31" fmla="*/ 5404768 w 5861705"/>
              <a:gd name="connsiteY31" fmla="*/ 7838511 h 7844331"/>
              <a:gd name="connsiteX32" fmla="*/ 5357659 w 5861705"/>
              <a:gd name="connsiteY32" fmla="*/ 7844331 h 7844331"/>
              <a:gd name="connsiteX33" fmla="*/ 0 w 5861705"/>
              <a:gd name="connsiteY33" fmla="*/ 7558086 h 7844331"/>
              <a:gd name="connsiteX0" fmla="*/ 0 w 5861705"/>
              <a:gd name="connsiteY0" fmla="*/ 7558086 h 7847548"/>
              <a:gd name="connsiteX1" fmla="*/ 422635 w 5861705"/>
              <a:gd name="connsiteY1" fmla="*/ 0 h 7847548"/>
              <a:gd name="connsiteX2" fmla="*/ 4284892 w 5861705"/>
              <a:gd name="connsiteY2" fmla="*/ 212657 h 7847548"/>
              <a:gd name="connsiteX3" fmla="*/ 5823717 w 5861705"/>
              <a:gd name="connsiteY3" fmla="*/ 306262 h 7847548"/>
              <a:gd name="connsiteX4" fmla="*/ 5861705 w 5861705"/>
              <a:gd name="connsiteY4" fmla="*/ 317988 h 7847548"/>
              <a:gd name="connsiteX5" fmla="*/ 5856220 w 5861705"/>
              <a:gd name="connsiteY5" fmla="*/ 378751 h 7847548"/>
              <a:gd name="connsiteX6" fmla="*/ 5809593 w 5861705"/>
              <a:gd name="connsiteY6" fmla="*/ 1196200 h 7847548"/>
              <a:gd name="connsiteX7" fmla="*/ 5812252 w 5861705"/>
              <a:gd name="connsiteY7" fmla="*/ 1197315 h 7847548"/>
              <a:gd name="connsiteX8" fmla="*/ 5817525 w 5861705"/>
              <a:gd name="connsiteY8" fmla="*/ 1242155 h 7847548"/>
              <a:gd name="connsiteX9" fmla="*/ 5811383 w 5861705"/>
              <a:gd name="connsiteY9" fmla="*/ 1364256 h 7847548"/>
              <a:gd name="connsiteX10" fmla="*/ 5811248 w 5861705"/>
              <a:gd name="connsiteY10" fmla="*/ 1436500 h 7847548"/>
              <a:gd name="connsiteX11" fmla="*/ 5816757 w 5861705"/>
              <a:gd name="connsiteY11" fmla="*/ 1462669 h 7847548"/>
              <a:gd name="connsiteX12" fmla="*/ 5818133 w 5861705"/>
              <a:gd name="connsiteY12" fmla="*/ 1637067 h 7847548"/>
              <a:gd name="connsiteX13" fmla="*/ 5811308 w 5861705"/>
              <a:gd name="connsiteY13" fmla="*/ 1696270 h 7847548"/>
              <a:gd name="connsiteX14" fmla="*/ 5795249 w 5861705"/>
              <a:gd name="connsiteY14" fmla="*/ 1818360 h 7847548"/>
              <a:gd name="connsiteX15" fmla="*/ 5796281 w 5861705"/>
              <a:gd name="connsiteY15" fmla="*/ 1911947 h 7847548"/>
              <a:gd name="connsiteX16" fmla="*/ 5790032 w 5861705"/>
              <a:gd name="connsiteY16" fmla="*/ 1925528 h 7847548"/>
              <a:gd name="connsiteX17" fmla="*/ 5771562 w 5861705"/>
              <a:gd name="connsiteY17" fmla="*/ 2014848 h 7847548"/>
              <a:gd name="connsiteX18" fmla="*/ 5767772 w 5861705"/>
              <a:gd name="connsiteY18" fmla="*/ 2045563 h 7847548"/>
              <a:gd name="connsiteX19" fmla="*/ 5767250 w 5861705"/>
              <a:gd name="connsiteY19" fmla="*/ 2054308 h 7847548"/>
              <a:gd name="connsiteX20" fmla="*/ 5769443 w 5861705"/>
              <a:gd name="connsiteY20" fmla="*/ 2060299 h 7847548"/>
              <a:gd name="connsiteX21" fmla="*/ 5756656 w 5861705"/>
              <a:gd name="connsiteY21" fmla="*/ 2237821 h 7847548"/>
              <a:gd name="connsiteX22" fmla="*/ 5759315 w 5861705"/>
              <a:gd name="connsiteY22" fmla="*/ 2238936 h 7847548"/>
              <a:gd name="connsiteX23" fmla="*/ 5764588 w 5861705"/>
              <a:gd name="connsiteY23" fmla="*/ 2283776 h 7847548"/>
              <a:gd name="connsiteX24" fmla="*/ 5758445 w 5861705"/>
              <a:gd name="connsiteY24" fmla="*/ 2405877 h 7847548"/>
              <a:gd name="connsiteX25" fmla="*/ 5758311 w 5861705"/>
              <a:gd name="connsiteY25" fmla="*/ 2478121 h 7847548"/>
              <a:gd name="connsiteX26" fmla="*/ 5769776 w 5861705"/>
              <a:gd name="connsiteY26" fmla="*/ 2504276 h 7847548"/>
              <a:gd name="connsiteX27" fmla="*/ 5452124 w 5861705"/>
              <a:gd name="connsiteY27" fmla="*/ 7583356 h 7847548"/>
              <a:gd name="connsiteX28" fmla="*/ 5458906 w 5861705"/>
              <a:gd name="connsiteY28" fmla="*/ 7628844 h 7847548"/>
              <a:gd name="connsiteX29" fmla="*/ 5457322 w 5861705"/>
              <a:gd name="connsiteY29" fmla="*/ 7712341 h 7847548"/>
              <a:gd name="connsiteX30" fmla="*/ 5446339 w 5861705"/>
              <a:gd name="connsiteY30" fmla="*/ 7847548 h 7847548"/>
              <a:gd name="connsiteX31" fmla="*/ 5404768 w 5861705"/>
              <a:gd name="connsiteY31" fmla="*/ 7838511 h 7847548"/>
              <a:gd name="connsiteX32" fmla="*/ 5357659 w 5861705"/>
              <a:gd name="connsiteY32" fmla="*/ 7844331 h 7847548"/>
              <a:gd name="connsiteX33" fmla="*/ 0 w 5861705"/>
              <a:gd name="connsiteY33" fmla="*/ 7558086 h 7847548"/>
              <a:gd name="connsiteX0" fmla="*/ 0 w 5861705"/>
              <a:gd name="connsiteY0" fmla="*/ 7558086 h 7847548"/>
              <a:gd name="connsiteX1" fmla="*/ 422635 w 5861705"/>
              <a:gd name="connsiteY1" fmla="*/ 0 h 7847548"/>
              <a:gd name="connsiteX2" fmla="*/ 4284892 w 5861705"/>
              <a:gd name="connsiteY2" fmla="*/ 212657 h 7847548"/>
              <a:gd name="connsiteX3" fmla="*/ 5823717 w 5861705"/>
              <a:gd name="connsiteY3" fmla="*/ 306262 h 7847548"/>
              <a:gd name="connsiteX4" fmla="*/ 5861705 w 5861705"/>
              <a:gd name="connsiteY4" fmla="*/ 317988 h 7847548"/>
              <a:gd name="connsiteX5" fmla="*/ 5856220 w 5861705"/>
              <a:gd name="connsiteY5" fmla="*/ 378751 h 7847548"/>
              <a:gd name="connsiteX6" fmla="*/ 5809593 w 5861705"/>
              <a:gd name="connsiteY6" fmla="*/ 1196200 h 7847548"/>
              <a:gd name="connsiteX7" fmla="*/ 5812252 w 5861705"/>
              <a:gd name="connsiteY7" fmla="*/ 1197315 h 7847548"/>
              <a:gd name="connsiteX8" fmla="*/ 5817525 w 5861705"/>
              <a:gd name="connsiteY8" fmla="*/ 1242155 h 7847548"/>
              <a:gd name="connsiteX9" fmla="*/ 5811383 w 5861705"/>
              <a:gd name="connsiteY9" fmla="*/ 1364256 h 7847548"/>
              <a:gd name="connsiteX10" fmla="*/ 5811248 w 5861705"/>
              <a:gd name="connsiteY10" fmla="*/ 1436500 h 7847548"/>
              <a:gd name="connsiteX11" fmla="*/ 5816757 w 5861705"/>
              <a:gd name="connsiteY11" fmla="*/ 1462669 h 7847548"/>
              <a:gd name="connsiteX12" fmla="*/ 5818133 w 5861705"/>
              <a:gd name="connsiteY12" fmla="*/ 1637067 h 7847548"/>
              <a:gd name="connsiteX13" fmla="*/ 5811308 w 5861705"/>
              <a:gd name="connsiteY13" fmla="*/ 1696270 h 7847548"/>
              <a:gd name="connsiteX14" fmla="*/ 5795249 w 5861705"/>
              <a:gd name="connsiteY14" fmla="*/ 1818360 h 7847548"/>
              <a:gd name="connsiteX15" fmla="*/ 5796281 w 5861705"/>
              <a:gd name="connsiteY15" fmla="*/ 1911947 h 7847548"/>
              <a:gd name="connsiteX16" fmla="*/ 5790032 w 5861705"/>
              <a:gd name="connsiteY16" fmla="*/ 1925528 h 7847548"/>
              <a:gd name="connsiteX17" fmla="*/ 5771562 w 5861705"/>
              <a:gd name="connsiteY17" fmla="*/ 2014848 h 7847548"/>
              <a:gd name="connsiteX18" fmla="*/ 5767772 w 5861705"/>
              <a:gd name="connsiteY18" fmla="*/ 2045563 h 7847548"/>
              <a:gd name="connsiteX19" fmla="*/ 5767250 w 5861705"/>
              <a:gd name="connsiteY19" fmla="*/ 2054308 h 7847548"/>
              <a:gd name="connsiteX20" fmla="*/ 5769443 w 5861705"/>
              <a:gd name="connsiteY20" fmla="*/ 2060299 h 7847548"/>
              <a:gd name="connsiteX21" fmla="*/ 5756656 w 5861705"/>
              <a:gd name="connsiteY21" fmla="*/ 2237821 h 7847548"/>
              <a:gd name="connsiteX22" fmla="*/ 5759315 w 5861705"/>
              <a:gd name="connsiteY22" fmla="*/ 2238936 h 7847548"/>
              <a:gd name="connsiteX23" fmla="*/ 5764588 w 5861705"/>
              <a:gd name="connsiteY23" fmla="*/ 2283776 h 7847548"/>
              <a:gd name="connsiteX24" fmla="*/ 5758445 w 5861705"/>
              <a:gd name="connsiteY24" fmla="*/ 2405877 h 7847548"/>
              <a:gd name="connsiteX25" fmla="*/ 5758311 w 5861705"/>
              <a:gd name="connsiteY25" fmla="*/ 2478121 h 7847548"/>
              <a:gd name="connsiteX26" fmla="*/ 5769776 w 5861705"/>
              <a:gd name="connsiteY26" fmla="*/ 2504276 h 7847548"/>
              <a:gd name="connsiteX27" fmla="*/ 5464166 w 5861705"/>
              <a:gd name="connsiteY27" fmla="*/ 7571255 h 7847548"/>
              <a:gd name="connsiteX28" fmla="*/ 5458906 w 5861705"/>
              <a:gd name="connsiteY28" fmla="*/ 7628844 h 7847548"/>
              <a:gd name="connsiteX29" fmla="*/ 5457322 w 5861705"/>
              <a:gd name="connsiteY29" fmla="*/ 7712341 h 7847548"/>
              <a:gd name="connsiteX30" fmla="*/ 5446339 w 5861705"/>
              <a:gd name="connsiteY30" fmla="*/ 7847548 h 7847548"/>
              <a:gd name="connsiteX31" fmla="*/ 5404768 w 5861705"/>
              <a:gd name="connsiteY31" fmla="*/ 7838511 h 7847548"/>
              <a:gd name="connsiteX32" fmla="*/ 5357659 w 5861705"/>
              <a:gd name="connsiteY32" fmla="*/ 7844331 h 7847548"/>
              <a:gd name="connsiteX33" fmla="*/ 0 w 5861705"/>
              <a:gd name="connsiteY33" fmla="*/ 7558086 h 784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861705" h="7847548">
                <a:moveTo>
                  <a:pt x="0" y="7558086"/>
                </a:moveTo>
                <a:lnTo>
                  <a:pt x="422635" y="0"/>
                </a:lnTo>
                <a:cubicBezTo>
                  <a:pt x="838381" y="38687"/>
                  <a:pt x="3467477" y="165782"/>
                  <a:pt x="4284892" y="212657"/>
                </a:cubicBezTo>
                <a:lnTo>
                  <a:pt x="5823717" y="306262"/>
                </a:lnTo>
                <a:lnTo>
                  <a:pt x="5861705" y="317988"/>
                </a:lnTo>
                <a:cubicBezTo>
                  <a:pt x="5860949" y="331104"/>
                  <a:pt x="5856976" y="365634"/>
                  <a:pt x="5856220" y="378751"/>
                </a:cubicBezTo>
                <a:lnTo>
                  <a:pt x="5809593" y="1196200"/>
                </a:lnTo>
                <a:lnTo>
                  <a:pt x="5812252" y="1197315"/>
                </a:lnTo>
                <a:cubicBezTo>
                  <a:pt x="5814097" y="1205194"/>
                  <a:pt x="5817670" y="1214331"/>
                  <a:pt x="5817525" y="1242155"/>
                </a:cubicBezTo>
                <a:cubicBezTo>
                  <a:pt x="5803650" y="1275988"/>
                  <a:pt x="5829838" y="1322274"/>
                  <a:pt x="5811383" y="1364256"/>
                </a:cubicBezTo>
                <a:cubicBezTo>
                  <a:pt x="5806611" y="1379695"/>
                  <a:pt x="5804189" y="1427474"/>
                  <a:pt x="5811248" y="1436500"/>
                </a:cubicBezTo>
                <a:cubicBezTo>
                  <a:pt x="5812292" y="1446460"/>
                  <a:pt x="5808890" y="1458085"/>
                  <a:pt x="5816757" y="1462669"/>
                </a:cubicBezTo>
                <a:cubicBezTo>
                  <a:pt x="5817904" y="1496096"/>
                  <a:pt x="5819041" y="1598134"/>
                  <a:pt x="5818133" y="1637067"/>
                </a:cubicBezTo>
                <a:cubicBezTo>
                  <a:pt x="5817758" y="1650959"/>
                  <a:pt x="5811683" y="1682378"/>
                  <a:pt x="5811308" y="1696270"/>
                </a:cubicBezTo>
                <a:cubicBezTo>
                  <a:pt x="5805239" y="1761897"/>
                  <a:pt x="5801501" y="1777871"/>
                  <a:pt x="5795249" y="1818360"/>
                </a:cubicBezTo>
                <a:cubicBezTo>
                  <a:pt x="5795594" y="1849556"/>
                  <a:pt x="5795937" y="1880752"/>
                  <a:pt x="5796281" y="1911947"/>
                </a:cubicBezTo>
                <a:lnTo>
                  <a:pt x="5790032" y="1925528"/>
                </a:lnTo>
                <a:cubicBezTo>
                  <a:pt x="5782235" y="1956870"/>
                  <a:pt x="5786265" y="1995387"/>
                  <a:pt x="5771562" y="2014848"/>
                </a:cubicBezTo>
                <a:lnTo>
                  <a:pt x="5767772" y="2045563"/>
                </a:lnTo>
                <a:lnTo>
                  <a:pt x="5767250" y="2054308"/>
                </a:lnTo>
                <a:lnTo>
                  <a:pt x="5769443" y="2060299"/>
                </a:lnTo>
                <a:cubicBezTo>
                  <a:pt x="5767678" y="2090884"/>
                  <a:pt x="5758344" y="2208048"/>
                  <a:pt x="5756656" y="2237821"/>
                </a:cubicBezTo>
                <a:lnTo>
                  <a:pt x="5759315" y="2238936"/>
                </a:lnTo>
                <a:cubicBezTo>
                  <a:pt x="5761160" y="2246816"/>
                  <a:pt x="5764733" y="2255952"/>
                  <a:pt x="5764588" y="2283776"/>
                </a:cubicBezTo>
                <a:cubicBezTo>
                  <a:pt x="5750713" y="2317609"/>
                  <a:pt x="5776901" y="2363895"/>
                  <a:pt x="5758445" y="2405877"/>
                </a:cubicBezTo>
                <a:cubicBezTo>
                  <a:pt x="5753674" y="2421317"/>
                  <a:pt x="5751252" y="2469095"/>
                  <a:pt x="5758311" y="2478121"/>
                </a:cubicBezTo>
                <a:cubicBezTo>
                  <a:pt x="5759354" y="2488081"/>
                  <a:pt x="5761910" y="2499692"/>
                  <a:pt x="5769776" y="2504276"/>
                </a:cubicBezTo>
                <a:cubicBezTo>
                  <a:pt x="5718745" y="3355149"/>
                  <a:pt x="5519949" y="6717151"/>
                  <a:pt x="5464166" y="7571255"/>
                </a:cubicBezTo>
                <a:lnTo>
                  <a:pt x="5458906" y="7628844"/>
                </a:lnTo>
                <a:cubicBezTo>
                  <a:pt x="5466316" y="7638649"/>
                  <a:pt x="5459416" y="7675890"/>
                  <a:pt x="5457322" y="7712341"/>
                </a:cubicBezTo>
                <a:cubicBezTo>
                  <a:pt x="5455228" y="7748792"/>
                  <a:pt x="5450686" y="7819165"/>
                  <a:pt x="5446339" y="7847548"/>
                </a:cubicBezTo>
                <a:lnTo>
                  <a:pt x="5404768" y="7838511"/>
                </a:lnTo>
                <a:cubicBezTo>
                  <a:pt x="5379109" y="7846256"/>
                  <a:pt x="5363119" y="7815081"/>
                  <a:pt x="5357659" y="7844331"/>
                </a:cubicBezTo>
                <a:lnTo>
                  <a:pt x="0" y="75580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Cartoon characters sitting on a couch&#10;&#10;Description automatically generated">
            <a:extLst>
              <a:ext uri="{FF2B5EF4-FFF2-40B4-BE49-F238E27FC236}">
                <a16:creationId xmlns:a16="http://schemas.microsoft.com/office/drawing/2014/main" id="{7963FDDE-1A8B-C8E2-1D0A-C8B87D9F11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" t="9091" r="23264"/>
          <a:stretch/>
        </p:blipFill>
        <p:spPr>
          <a:xfrm rot="21480000">
            <a:off x="1090471" y="941505"/>
            <a:ext cx="6111058" cy="48346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63C038-9615-C327-85F9-77A722802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240403"/>
            <a:ext cx="5425440" cy="3626168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Simpsons’ classification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77BD4-4F03-36BF-1F62-5128FCDE7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71340" y="5230134"/>
            <a:ext cx="3450100" cy="942065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</a:pPr>
            <a:r>
              <a:rPr lang="en-US" sz="1200" dirty="0"/>
              <a:t>Project by: Heba Maher</a:t>
            </a:r>
          </a:p>
          <a:p>
            <a:pPr algn="r">
              <a:lnSpc>
                <a:spcPct val="110000"/>
              </a:lnSpc>
            </a:pPr>
            <a:r>
              <a:rPr lang="en-US" sz="1200" dirty="0"/>
              <a:t> </a:t>
            </a:r>
            <a:r>
              <a:rPr lang="en-US" sz="1200" dirty="0" err="1"/>
              <a:t>Norhan</a:t>
            </a:r>
            <a:r>
              <a:rPr lang="en-US" sz="1200" dirty="0"/>
              <a:t> Ayman</a:t>
            </a:r>
          </a:p>
          <a:p>
            <a:pPr algn="r">
              <a:lnSpc>
                <a:spcPct val="110000"/>
              </a:lnSpc>
            </a:pPr>
            <a:r>
              <a:rPr lang="en-US" sz="1200" dirty="0"/>
              <a:t>Heba Adel 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7195E4CC-9DB3-4867-A2AE-A5B61BC90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315580" y="5050170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B50B059-6E3B-4246-81E0-C16514265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093C8AB-DE45-4336-BDB2-27171AB97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253AEA2C-CA8D-426D-B4CE-4F26063B86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77630A59-DB9C-4E4D-A966-DC4ED94E14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E30586E-071E-48B9-867C-96D6994BA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595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roup 123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ACB466DA-A9AB-44EF-8104-8A7275B0E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024C0170-3916-4625-8190-2E3BF113A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>
            <a:off x="498637" y="338874"/>
            <a:ext cx="11358741" cy="604387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1FC0C2B9-B2AE-4A67-B314-65D5D3B1E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>
            <a:off x="-54343" y="434923"/>
            <a:ext cx="11781284" cy="6516581"/>
          </a:xfrm>
          <a:custGeom>
            <a:avLst/>
            <a:gdLst>
              <a:gd name="connsiteX0" fmla="*/ 11742934 w 11781284"/>
              <a:gd name="connsiteY0" fmla="*/ 29999 h 6516581"/>
              <a:gd name="connsiteX1" fmla="*/ 11781284 w 11781284"/>
              <a:gd name="connsiteY1" fmla="*/ 66820 h 6516581"/>
              <a:gd name="connsiteX2" fmla="*/ 11781284 w 11781284"/>
              <a:gd name="connsiteY2" fmla="*/ 2761437 h 6516581"/>
              <a:gd name="connsiteX3" fmla="*/ 11781284 w 11781284"/>
              <a:gd name="connsiteY3" fmla="*/ 3091007 h 6516581"/>
              <a:gd name="connsiteX4" fmla="*/ 11781284 w 11781284"/>
              <a:gd name="connsiteY4" fmla="*/ 5785624 h 6516581"/>
              <a:gd name="connsiteX5" fmla="*/ 11742934 w 11781284"/>
              <a:gd name="connsiteY5" fmla="*/ 5822550 h 6516581"/>
              <a:gd name="connsiteX6" fmla="*/ 11244064 w 11781284"/>
              <a:gd name="connsiteY6" fmla="*/ 5822550 h 6516581"/>
              <a:gd name="connsiteX7" fmla="*/ 11219828 w 11781284"/>
              <a:gd name="connsiteY7" fmla="*/ 6516581 h 6516581"/>
              <a:gd name="connsiteX8" fmla="*/ 0 w 11781284"/>
              <a:gd name="connsiteY8" fmla="*/ 6320738 h 6516581"/>
              <a:gd name="connsiteX9" fmla="*/ 106349 w 11781284"/>
              <a:gd name="connsiteY9" fmla="*/ 227975 h 6516581"/>
              <a:gd name="connsiteX10" fmla="*/ 682679 w 11781284"/>
              <a:gd name="connsiteY10" fmla="*/ 248508 h 6516581"/>
              <a:gd name="connsiteX11" fmla="*/ 682679 w 11781284"/>
              <a:gd name="connsiteY11" fmla="*/ 61294 h 6516581"/>
              <a:gd name="connsiteX12" fmla="*/ 693318 w 11781284"/>
              <a:gd name="connsiteY12" fmla="*/ 36710 h 6516581"/>
              <a:gd name="connsiteX13" fmla="*/ 718532 w 11781284"/>
              <a:gd name="connsiteY13" fmla="*/ 26597 h 6516581"/>
              <a:gd name="connsiteX14" fmla="*/ 718532 w 11781284"/>
              <a:gd name="connsiteY14" fmla="*/ 21840 h 6516581"/>
              <a:gd name="connsiteX15" fmla="*/ 8495053 w 11781284"/>
              <a:gd name="connsiteY15" fmla="*/ 29999 h 6516581"/>
              <a:gd name="connsiteX16" fmla="*/ 8506267 w 11781284"/>
              <a:gd name="connsiteY16" fmla="*/ 27593 h 6516581"/>
              <a:gd name="connsiteX17" fmla="*/ 8564427 w 11781284"/>
              <a:gd name="connsiteY17" fmla="*/ 19736 h 6516581"/>
              <a:gd name="connsiteX18" fmla="*/ 8648916 w 11781284"/>
              <a:gd name="connsiteY18" fmla="*/ 12364 h 6516581"/>
              <a:gd name="connsiteX19" fmla="*/ 8706669 w 11781284"/>
              <a:gd name="connsiteY19" fmla="*/ 4362 h 6516581"/>
              <a:gd name="connsiteX20" fmla="*/ 8737680 w 11781284"/>
              <a:gd name="connsiteY20" fmla="*/ 7468 h 6516581"/>
              <a:gd name="connsiteX21" fmla="*/ 8783620 w 11781284"/>
              <a:gd name="connsiteY21" fmla="*/ 0 h 6516581"/>
              <a:gd name="connsiteX22" fmla="*/ 8827469 w 11781284"/>
              <a:gd name="connsiteY22" fmla="*/ 847 h 6516581"/>
              <a:gd name="connsiteX23" fmla="*/ 8884429 w 11781284"/>
              <a:gd name="connsiteY23" fmla="*/ 6303 h 6516581"/>
              <a:gd name="connsiteX24" fmla="*/ 8943537 w 11781284"/>
              <a:gd name="connsiteY24" fmla="*/ 18957 h 6516581"/>
              <a:gd name="connsiteX25" fmla="*/ 9001349 w 11781284"/>
              <a:gd name="connsiteY25" fmla="*/ 29999 h 6516581"/>
              <a:gd name="connsiteX26" fmla="*/ 9104856 w 11781284"/>
              <a:gd name="connsiteY26" fmla="*/ 29999 h 6516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781284" h="6516581">
                <a:moveTo>
                  <a:pt x="11742934" y="29999"/>
                </a:moveTo>
                <a:cubicBezTo>
                  <a:pt x="11764048" y="30053"/>
                  <a:pt x="11781163" y="46490"/>
                  <a:pt x="11781284" y="66820"/>
                </a:cubicBezTo>
                <a:lnTo>
                  <a:pt x="11781284" y="2761437"/>
                </a:lnTo>
                <a:lnTo>
                  <a:pt x="11781284" y="3091007"/>
                </a:lnTo>
                <a:lnTo>
                  <a:pt x="11781284" y="5785624"/>
                </a:lnTo>
                <a:cubicBezTo>
                  <a:pt x="11781230" y="5805995"/>
                  <a:pt x="11764092" y="5822492"/>
                  <a:pt x="11742934" y="5822550"/>
                </a:cubicBezTo>
                <a:lnTo>
                  <a:pt x="11244064" y="5822550"/>
                </a:lnTo>
                <a:lnTo>
                  <a:pt x="11219828" y="6516581"/>
                </a:lnTo>
                <a:lnTo>
                  <a:pt x="0" y="6320738"/>
                </a:lnTo>
                <a:lnTo>
                  <a:pt x="106349" y="227975"/>
                </a:lnTo>
                <a:lnTo>
                  <a:pt x="682679" y="248508"/>
                </a:lnTo>
                <a:lnTo>
                  <a:pt x="682679" y="61294"/>
                </a:lnTo>
                <a:cubicBezTo>
                  <a:pt x="682736" y="51687"/>
                  <a:pt x="686792" y="43001"/>
                  <a:pt x="693318" y="36710"/>
                </a:cubicBezTo>
                <a:lnTo>
                  <a:pt x="718532" y="26597"/>
                </a:lnTo>
                <a:lnTo>
                  <a:pt x="718532" y="21840"/>
                </a:lnTo>
                <a:lnTo>
                  <a:pt x="8495053" y="29999"/>
                </a:lnTo>
                <a:lnTo>
                  <a:pt x="8506267" y="27593"/>
                </a:lnTo>
                <a:lnTo>
                  <a:pt x="8564427" y="19736"/>
                </a:lnTo>
                <a:lnTo>
                  <a:pt x="8648916" y="12364"/>
                </a:lnTo>
                <a:lnTo>
                  <a:pt x="8706669" y="4362"/>
                </a:lnTo>
                <a:cubicBezTo>
                  <a:pt x="8721463" y="3546"/>
                  <a:pt x="8724854" y="8195"/>
                  <a:pt x="8737680" y="7468"/>
                </a:cubicBezTo>
                <a:lnTo>
                  <a:pt x="8783620" y="0"/>
                </a:lnTo>
                <a:lnTo>
                  <a:pt x="8827469" y="847"/>
                </a:lnTo>
                <a:lnTo>
                  <a:pt x="8884429" y="6303"/>
                </a:lnTo>
                <a:cubicBezTo>
                  <a:pt x="8903270" y="10522"/>
                  <a:pt x="8920280" y="27786"/>
                  <a:pt x="8943537" y="18957"/>
                </a:cubicBezTo>
                <a:lnTo>
                  <a:pt x="9001349" y="29999"/>
                </a:lnTo>
                <a:lnTo>
                  <a:pt x="9104856" y="29999"/>
                </a:ln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B4BFD3-A827-9EA5-AA5A-2C4C2C6472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r="-1" b="4034"/>
          <a:stretch/>
        </p:blipFill>
        <p:spPr>
          <a:xfrm>
            <a:off x="118837" y="262494"/>
            <a:ext cx="11770134" cy="6494729"/>
          </a:xfrm>
          <a:custGeom>
            <a:avLst/>
            <a:gdLst/>
            <a:ahLst/>
            <a:cxnLst/>
            <a:rect l="l" t="t" r="r" b="b"/>
            <a:pathLst>
              <a:path w="11770154" h="6494729">
                <a:moveTo>
                  <a:pt x="11631357" y="5"/>
                </a:moveTo>
                <a:cubicBezTo>
                  <a:pt x="11652469" y="-309"/>
                  <a:pt x="11669868" y="15827"/>
                  <a:pt x="11670344" y="36151"/>
                </a:cubicBezTo>
                <a:lnTo>
                  <a:pt x="11717372" y="2730358"/>
                </a:lnTo>
                <a:lnTo>
                  <a:pt x="11723123" y="3059878"/>
                </a:lnTo>
                <a:lnTo>
                  <a:pt x="11770151" y="5754084"/>
                </a:lnTo>
                <a:cubicBezTo>
                  <a:pt x="11770452" y="5774453"/>
                  <a:pt x="11753605" y="5791247"/>
                  <a:pt x="11732451" y="5791674"/>
                </a:cubicBezTo>
                <a:lnTo>
                  <a:pt x="11233657" y="5800381"/>
                </a:lnTo>
                <a:lnTo>
                  <a:pt x="11221537" y="6494729"/>
                </a:lnTo>
                <a:lnTo>
                  <a:pt x="1" y="6494729"/>
                </a:lnTo>
                <a:lnTo>
                  <a:pt x="0" y="401038"/>
                </a:lnTo>
                <a:lnTo>
                  <a:pt x="576600" y="411509"/>
                </a:lnTo>
                <a:lnTo>
                  <a:pt x="573333" y="224324"/>
                </a:lnTo>
                <a:cubicBezTo>
                  <a:pt x="573222" y="214717"/>
                  <a:pt x="577126" y="205961"/>
                  <a:pt x="583542" y="199558"/>
                </a:cubicBezTo>
                <a:lnTo>
                  <a:pt x="608575" y="189006"/>
                </a:lnTo>
                <a:lnTo>
                  <a:pt x="608492" y="184250"/>
                </a:lnTo>
                <a:lnTo>
                  <a:pt x="8383971" y="56689"/>
                </a:lnTo>
                <a:lnTo>
                  <a:pt x="8395141" y="54087"/>
                </a:lnTo>
                <a:lnTo>
                  <a:pt x="8453155" y="45216"/>
                </a:lnTo>
                <a:lnTo>
                  <a:pt x="8537503" y="36371"/>
                </a:lnTo>
                <a:lnTo>
                  <a:pt x="8595107" y="27362"/>
                </a:lnTo>
                <a:cubicBezTo>
                  <a:pt x="8609885" y="26288"/>
                  <a:pt x="8613356" y="30877"/>
                  <a:pt x="8626168" y="29927"/>
                </a:cubicBezTo>
                <a:lnTo>
                  <a:pt x="8671970" y="21658"/>
                </a:lnTo>
                <a:lnTo>
                  <a:pt x="8715827" y="21740"/>
                </a:lnTo>
                <a:lnTo>
                  <a:pt x="8772874" y="26201"/>
                </a:lnTo>
                <a:cubicBezTo>
                  <a:pt x="8791786" y="30090"/>
                  <a:pt x="8809094" y="47055"/>
                  <a:pt x="8832194" y="37821"/>
                </a:cubicBezTo>
                <a:lnTo>
                  <a:pt x="8890190" y="47853"/>
                </a:lnTo>
                <a:lnTo>
                  <a:pt x="8993681" y="46046"/>
                </a:lnTo>
                <a:close/>
              </a:path>
            </a:pathLst>
          </a:custGeom>
        </p:spPr>
      </p:pic>
      <p:sp>
        <p:nvSpPr>
          <p:cNvPr id="129" name="Freeform: Shape 128">
            <a:extLst>
              <a:ext uri="{FF2B5EF4-FFF2-40B4-BE49-F238E27FC236}">
                <a16:creationId xmlns:a16="http://schemas.microsoft.com/office/drawing/2014/main" id="{D0EDBB28-5451-43FB-A804-8212C38FE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67"/>
            <a:ext cx="11462492" cy="6208533"/>
          </a:xfrm>
          <a:custGeom>
            <a:avLst/>
            <a:gdLst>
              <a:gd name="connsiteX0" fmla="*/ 0 w 11462492"/>
              <a:gd name="connsiteY0" fmla="*/ 0 h 6208533"/>
              <a:gd name="connsiteX1" fmla="*/ 11462492 w 11462492"/>
              <a:gd name="connsiteY1" fmla="*/ 200079 h 6208533"/>
              <a:gd name="connsiteX2" fmla="*/ 11357614 w 11462492"/>
              <a:gd name="connsiteY2" fmla="*/ 6208533 h 6208533"/>
              <a:gd name="connsiteX3" fmla="*/ 11221539 w 11462492"/>
              <a:gd name="connsiteY3" fmla="*/ 6208533 h 6208533"/>
              <a:gd name="connsiteX4" fmla="*/ 11266976 w 11462492"/>
              <a:gd name="connsiteY4" fmla="*/ 3605431 h 6208533"/>
              <a:gd name="connsiteX5" fmla="*/ 11273149 w 11462492"/>
              <a:gd name="connsiteY5" fmla="*/ 3251792 h 6208533"/>
              <a:gd name="connsiteX6" fmla="*/ 11323618 w 11462492"/>
              <a:gd name="connsiteY6" fmla="*/ 360391 h 6208533"/>
              <a:gd name="connsiteX7" fmla="*/ 11283157 w 11462492"/>
              <a:gd name="connsiteY7" fmla="*/ 320163 h 6208533"/>
              <a:gd name="connsiteX8" fmla="*/ 9412986 w 11462492"/>
              <a:gd name="connsiteY8" fmla="*/ 287519 h 6208533"/>
              <a:gd name="connsiteX9" fmla="*/ 9352137 w 11462492"/>
              <a:gd name="connsiteY9" fmla="*/ 275336 h 6208533"/>
              <a:gd name="connsiteX10" fmla="*/ 8452422 w 11462492"/>
              <a:gd name="connsiteY10" fmla="*/ 270752 h 6208533"/>
              <a:gd name="connsiteX11" fmla="*/ 8341358 w 11462492"/>
              <a:gd name="connsiteY11" fmla="*/ 268813 h 6208533"/>
              <a:gd name="connsiteX12" fmla="*/ 8279529 w 11462492"/>
              <a:gd name="connsiteY12" fmla="*/ 255882 h 6208533"/>
              <a:gd name="connsiteX13" fmla="*/ 8216342 w 11462492"/>
              <a:gd name="connsiteY13" fmla="*/ 241197 h 6208533"/>
              <a:gd name="connsiteX14" fmla="*/ 8058855 w 11462492"/>
              <a:gd name="connsiteY14" fmla="*/ 239699 h 6208533"/>
              <a:gd name="connsiteX15" fmla="*/ 8025637 w 11462492"/>
              <a:gd name="connsiteY15" fmla="*/ 235784 h 6208533"/>
              <a:gd name="connsiteX16" fmla="*/ 7963516 w 11462492"/>
              <a:gd name="connsiteY16" fmla="*/ 243289 h 6208533"/>
              <a:gd name="connsiteX17" fmla="*/ 7872719 w 11462492"/>
              <a:gd name="connsiteY17" fmla="*/ 249616 h 6208533"/>
              <a:gd name="connsiteX18" fmla="*/ 7810166 w 11462492"/>
              <a:gd name="connsiteY18" fmla="*/ 256959 h 6208533"/>
              <a:gd name="connsiteX19" fmla="*/ 7798086 w 11462492"/>
              <a:gd name="connsiteY19" fmla="*/ 259331 h 6208533"/>
              <a:gd name="connsiteX20" fmla="*/ 7067805 w 11462492"/>
              <a:gd name="connsiteY20" fmla="*/ 242670 h 6208533"/>
              <a:gd name="connsiteX21" fmla="*/ 7027087 w 11462492"/>
              <a:gd name="connsiteY21" fmla="*/ 233557 h 6208533"/>
              <a:gd name="connsiteX22" fmla="*/ 7003225 w 11462492"/>
              <a:gd name="connsiteY22" fmla="*/ 232353 h 6208533"/>
              <a:gd name="connsiteX23" fmla="*/ 6965637 w 11462492"/>
              <a:gd name="connsiteY23" fmla="*/ 231869 h 6208533"/>
              <a:gd name="connsiteX24" fmla="*/ 6881281 w 11462492"/>
              <a:gd name="connsiteY24" fmla="*/ 239816 h 6208533"/>
              <a:gd name="connsiteX25" fmla="*/ 1 w 11462492"/>
              <a:gd name="connsiteY25" fmla="*/ 114842 h 6208533"/>
              <a:gd name="connsiteX26" fmla="*/ 1 w 11462492"/>
              <a:gd name="connsiteY26" fmla="*/ 6208533 h 6208533"/>
              <a:gd name="connsiteX27" fmla="*/ 0 w 11462492"/>
              <a:gd name="connsiteY27" fmla="*/ 6208533 h 6208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62492" h="6208533">
                <a:moveTo>
                  <a:pt x="0" y="0"/>
                </a:moveTo>
                <a:lnTo>
                  <a:pt x="11462492" y="200079"/>
                </a:lnTo>
                <a:lnTo>
                  <a:pt x="11357614" y="6208533"/>
                </a:lnTo>
                <a:lnTo>
                  <a:pt x="11221539" y="6208533"/>
                </a:lnTo>
                <a:lnTo>
                  <a:pt x="11266976" y="3605431"/>
                </a:lnTo>
                <a:lnTo>
                  <a:pt x="11273149" y="3251792"/>
                </a:lnTo>
                <a:lnTo>
                  <a:pt x="11323618" y="360391"/>
                </a:lnTo>
                <a:cubicBezTo>
                  <a:pt x="11323870" y="338573"/>
                  <a:pt x="11305811" y="320615"/>
                  <a:pt x="11283157" y="320163"/>
                </a:cubicBezTo>
                <a:lnTo>
                  <a:pt x="9412986" y="287519"/>
                </a:lnTo>
                <a:lnTo>
                  <a:pt x="9352137" y="275336"/>
                </a:lnTo>
                <a:lnTo>
                  <a:pt x="8452422" y="270752"/>
                </a:lnTo>
                <a:lnTo>
                  <a:pt x="8341358" y="268813"/>
                </a:lnTo>
                <a:lnTo>
                  <a:pt x="8279529" y="255882"/>
                </a:lnTo>
                <a:cubicBezTo>
                  <a:pt x="8254409" y="264920"/>
                  <a:pt x="8236480" y="246076"/>
                  <a:pt x="8216342" y="241197"/>
                </a:cubicBezTo>
                <a:lnTo>
                  <a:pt x="8058855" y="239699"/>
                </a:lnTo>
                <a:cubicBezTo>
                  <a:pt x="8045079" y="240238"/>
                  <a:pt x="8041527" y="235186"/>
                  <a:pt x="8025637" y="235784"/>
                </a:cubicBezTo>
                <a:lnTo>
                  <a:pt x="7963516" y="243289"/>
                </a:lnTo>
                <a:lnTo>
                  <a:pt x="7872719" y="249616"/>
                </a:lnTo>
                <a:lnTo>
                  <a:pt x="7810166" y="256959"/>
                </a:lnTo>
                <a:lnTo>
                  <a:pt x="7798086" y="259331"/>
                </a:lnTo>
                <a:cubicBezTo>
                  <a:pt x="7668901" y="256950"/>
                  <a:pt x="7196305" y="246965"/>
                  <a:pt x="7067805" y="242670"/>
                </a:cubicBezTo>
                <a:lnTo>
                  <a:pt x="7027087" y="233557"/>
                </a:lnTo>
                <a:lnTo>
                  <a:pt x="7003225" y="232353"/>
                </a:lnTo>
                <a:cubicBezTo>
                  <a:pt x="7001468" y="233009"/>
                  <a:pt x="6967058" y="231835"/>
                  <a:pt x="6965637" y="231869"/>
                </a:cubicBezTo>
                <a:lnTo>
                  <a:pt x="6881281" y="239816"/>
                </a:lnTo>
                <a:lnTo>
                  <a:pt x="1" y="114842"/>
                </a:lnTo>
                <a:lnTo>
                  <a:pt x="1" y="6208533"/>
                </a:lnTo>
                <a:lnTo>
                  <a:pt x="0" y="6208533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0" name="Freeform: Shape 129">
            <a:extLst>
              <a:ext uri="{FF2B5EF4-FFF2-40B4-BE49-F238E27FC236}">
                <a16:creationId xmlns:a16="http://schemas.microsoft.com/office/drawing/2014/main" id="{88759FB5-02B1-497A-BDDC-CBDB620FE4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854245">
            <a:off x="11290307" y="-193541"/>
            <a:ext cx="444795" cy="1570489"/>
          </a:xfrm>
          <a:custGeom>
            <a:avLst/>
            <a:gdLst>
              <a:gd name="connsiteX0" fmla="*/ 444795 w 444795"/>
              <a:gd name="connsiteY0" fmla="*/ 0 h 1570489"/>
              <a:gd name="connsiteX1" fmla="*/ 444795 w 444795"/>
              <a:gd name="connsiteY1" fmla="*/ 1431629 h 1570489"/>
              <a:gd name="connsiteX2" fmla="*/ 178850 w 444795"/>
              <a:gd name="connsiteY2" fmla="*/ 1570489 h 1570489"/>
              <a:gd name="connsiteX3" fmla="*/ 178440 w 444795"/>
              <a:gd name="connsiteY3" fmla="*/ 1568924 h 1570489"/>
              <a:gd name="connsiteX4" fmla="*/ 161935 w 444795"/>
              <a:gd name="connsiteY4" fmla="*/ 1564235 h 1570489"/>
              <a:gd name="connsiteX5" fmla="*/ 158071 w 444795"/>
              <a:gd name="connsiteY5" fmla="*/ 1560758 h 1570489"/>
              <a:gd name="connsiteX6" fmla="*/ 135376 w 444795"/>
              <a:gd name="connsiteY6" fmla="*/ 1543060 h 1570489"/>
              <a:gd name="connsiteX7" fmla="*/ 73928 w 444795"/>
              <a:gd name="connsiteY7" fmla="*/ 1560631 h 1570489"/>
              <a:gd name="connsiteX8" fmla="*/ 9019 w 444795"/>
              <a:gd name="connsiteY8" fmla="*/ 1536706 h 1570489"/>
              <a:gd name="connsiteX9" fmla="*/ 0 w 444795"/>
              <a:gd name="connsiteY9" fmla="*/ 1535074 h 1570489"/>
              <a:gd name="connsiteX10" fmla="*/ 0 w 444795"/>
              <a:gd name="connsiteY10" fmla="*/ 67986 h 1570489"/>
              <a:gd name="connsiteX11" fmla="*/ 39454 w 444795"/>
              <a:gd name="connsiteY11" fmla="*/ 57721 h 1570489"/>
              <a:gd name="connsiteX12" fmla="*/ 139617 w 444795"/>
              <a:gd name="connsiteY12" fmla="*/ 36655 h 1570489"/>
              <a:gd name="connsiteX13" fmla="*/ 193778 w 444795"/>
              <a:gd name="connsiteY13" fmla="*/ 44372 h 1570489"/>
              <a:gd name="connsiteX14" fmla="*/ 261389 w 444795"/>
              <a:gd name="connsiteY14" fmla="*/ 31962 h 1570489"/>
              <a:gd name="connsiteX15" fmla="*/ 274876 w 444795"/>
              <a:gd name="connsiteY15" fmla="*/ 32819 h 1570489"/>
              <a:gd name="connsiteX16" fmla="*/ 280032 w 444795"/>
              <a:gd name="connsiteY16" fmla="*/ 42429 h 1570489"/>
              <a:gd name="connsiteX17" fmla="*/ 284781 w 444795"/>
              <a:gd name="connsiteY17" fmla="*/ 44216 h 1570489"/>
              <a:gd name="connsiteX18" fmla="*/ 300007 w 444795"/>
              <a:gd name="connsiteY18" fmla="*/ 32158 h 1570489"/>
              <a:gd name="connsiteX19" fmla="*/ 376000 w 444795"/>
              <a:gd name="connsiteY19" fmla="*/ 39272 h 1570489"/>
              <a:gd name="connsiteX20" fmla="*/ 417583 w 444795"/>
              <a:gd name="connsiteY20" fmla="*/ 8436 h 1570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44795" h="1570489">
                <a:moveTo>
                  <a:pt x="444795" y="0"/>
                </a:moveTo>
                <a:lnTo>
                  <a:pt x="444795" y="1431629"/>
                </a:lnTo>
                <a:lnTo>
                  <a:pt x="178850" y="1570489"/>
                </a:lnTo>
                <a:lnTo>
                  <a:pt x="178440" y="1568924"/>
                </a:lnTo>
                <a:lnTo>
                  <a:pt x="161935" y="1564235"/>
                </a:lnTo>
                <a:lnTo>
                  <a:pt x="158071" y="1560758"/>
                </a:lnTo>
                <a:cubicBezTo>
                  <a:pt x="150700" y="1554075"/>
                  <a:pt x="143295" y="1547807"/>
                  <a:pt x="135376" y="1543060"/>
                </a:cubicBezTo>
                <a:cubicBezTo>
                  <a:pt x="126905" y="1595962"/>
                  <a:pt x="66600" y="1511412"/>
                  <a:pt x="73928" y="1560631"/>
                </a:cubicBezTo>
                <a:cubicBezTo>
                  <a:pt x="28933" y="1543756"/>
                  <a:pt x="47711" y="1595032"/>
                  <a:pt x="9019" y="1536706"/>
                </a:cubicBezTo>
                <a:lnTo>
                  <a:pt x="0" y="1535074"/>
                </a:lnTo>
                <a:lnTo>
                  <a:pt x="0" y="67986"/>
                </a:lnTo>
                <a:lnTo>
                  <a:pt x="39454" y="57721"/>
                </a:lnTo>
                <a:cubicBezTo>
                  <a:pt x="73377" y="51212"/>
                  <a:pt x="108602" y="47235"/>
                  <a:pt x="139617" y="36655"/>
                </a:cubicBezTo>
                <a:cubicBezTo>
                  <a:pt x="180799" y="76209"/>
                  <a:pt x="156173" y="38789"/>
                  <a:pt x="193778" y="44372"/>
                </a:cubicBezTo>
                <a:lnTo>
                  <a:pt x="261389" y="31962"/>
                </a:lnTo>
                <a:lnTo>
                  <a:pt x="274876" y="32819"/>
                </a:lnTo>
                <a:lnTo>
                  <a:pt x="280032" y="42429"/>
                </a:lnTo>
                <a:lnTo>
                  <a:pt x="284781" y="44216"/>
                </a:lnTo>
                <a:lnTo>
                  <a:pt x="300007" y="32158"/>
                </a:lnTo>
                <a:cubicBezTo>
                  <a:pt x="322467" y="25663"/>
                  <a:pt x="353078" y="40892"/>
                  <a:pt x="376000" y="39272"/>
                </a:cubicBezTo>
                <a:cubicBezTo>
                  <a:pt x="382977" y="23995"/>
                  <a:pt x="397501" y="15607"/>
                  <a:pt x="417583" y="8436"/>
                </a:cubicBez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83F1F4AA-08A3-4839-9435-CD3654E72B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0118FC23-1DB0-460E-A020-F5B4AA9BD4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D031F938-0A57-4684-9695-AC64E1F2D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89DC79AD-B2F7-4E3E-A720-7E2F23899E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297CEF30-36B1-4E7F-A720-142F0B8CB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18357296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6E29850-FF8C-4A70-A54F-29A8CFCF9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79E390A-405A-41FF-B91F-F5FAA0E59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EAEBC66-E1C6-46AE-8EF1-E28EFEA3F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F82A7822-6056-4415-A0D2-5FB3A84E8E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11E9B269-BA82-4AF1-BDBF-87F4800265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2950F564-36B0-4A58-84A7-3B03BE6C4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32B2619C-2C88-4DD6-96FE-CF708FF6A8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25382" y="0"/>
            <a:ext cx="7266618" cy="6858000"/>
          </a:xfrm>
          <a:custGeom>
            <a:avLst/>
            <a:gdLst>
              <a:gd name="connsiteX0" fmla="*/ 414076 w 7266618"/>
              <a:gd name="connsiteY0" fmla="*/ 0 h 6858000"/>
              <a:gd name="connsiteX1" fmla="*/ 7266618 w 7266618"/>
              <a:gd name="connsiteY1" fmla="*/ 0 h 6858000"/>
              <a:gd name="connsiteX2" fmla="*/ 7266618 w 7266618"/>
              <a:gd name="connsiteY2" fmla="*/ 6858000 h 6858000"/>
              <a:gd name="connsiteX3" fmla="*/ 7086013 w 7266618"/>
              <a:gd name="connsiteY3" fmla="*/ 6858000 h 6858000"/>
              <a:gd name="connsiteX4" fmla="*/ 0 w 7266618"/>
              <a:gd name="connsiteY4" fmla="*/ 639950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66618" h="6858000">
                <a:moveTo>
                  <a:pt x="414076" y="0"/>
                </a:moveTo>
                <a:lnTo>
                  <a:pt x="7266618" y="0"/>
                </a:lnTo>
                <a:lnTo>
                  <a:pt x="7266618" y="6858000"/>
                </a:lnTo>
                <a:lnTo>
                  <a:pt x="7086013" y="6858000"/>
                </a:lnTo>
                <a:lnTo>
                  <a:pt x="0" y="6399503"/>
                </a:lnTo>
                <a:close/>
              </a:path>
            </a:pathLst>
          </a:custGeom>
          <a:solidFill>
            <a:schemeClr val="tx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E3A44A7-098D-4DB2-9081-4499626D1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47762" y="1"/>
            <a:ext cx="7144238" cy="6763357"/>
          </a:xfrm>
          <a:custGeom>
            <a:avLst/>
            <a:gdLst>
              <a:gd name="connsiteX0" fmla="*/ 405160 w 7144238"/>
              <a:gd name="connsiteY0" fmla="*/ 0 h 6763357"/>
              <a:gd name="connsiteX1" fmla="*/ 7144238 w 7144238"/>
              <a:gd name="connsiteY1" fmla="*/ 0 h 6763357"/>
              <a:gd name="connsiteX2" fmla="*/ 7144238 w 7144238"/>
              <a:gd name="connsiteY2" fmla="*/ 6763357 h 6763357"/>
              <a:gd name="connsiteX3" fmla="*/ 6459827 w 7144238"/>
              <a:gd name="connsiteY3" fmla="*/ 6719077 h 6763357"/>
              <a:gd name="connsiteX4" fmla="*/ 6425309 w 7144238"/>
              <a:gd name="connsiteY4" fmla="*/ 6728146 h 6763357"/>
              <a:gd name="connsiteX5" fmla="*/ 6379064 w 7144238"/>
              <a:gd name="connsiteY5" fmla="*/ 6724689 h 6763357"/>
              <a:gd name="connsiteX6" fmla="*/ 6358967 w 7144238"/>
              <a:gd name="connsiteY6" fmla="*/ 6735815 h 6763357"/>
              <a:gd name="connsiteX7" fmla="*/ 6340027 w 7144238"/>
              <a:gd name="connsiteY7" fmla="*/ 6739948 h 6763357"/>
              <a:gd name="connsiteX8" fmla="*/ 6325659 w 7144238"/>
              <a:gd name="connsiteY8" fmla="*/ 6739848 h 6763357"/>
              <a:gd name="connsiteX9" fmla="*/ 6311135 w 7144238"/>
              <a:gd name="connsiteY9" fmla="*/ 6731574 h 6763357"/>
              <a:gd name="connsiteX10" fmla="*/ 6300815 w 7144238"/>
              <a:gd name="connsiteY10" fmla="*/ 6733959 h 6763357"/>
              <a:gd name="connsiteX11" fmla="*/ 6282467 w 7144238"/>
              <a:gd name="connsiteY11" fmla="*/ 6724911 h 6763357"/>
              <a:gd name="connsiteX12" fmla="*/ 6255353 w 7144238"/>
              <a:gd name="connsiteY12" fmla="*/ 6715920 h 6763357"/>
              <a:gd name="connsiteX13" fmla="*/ 6236864 w 7144238"/>
              <a:gd name="connsiteY13" fmla="*/ 6707006 h 6763357"/>
              <a:gd name="connsiteX14" fmla="*/ 6233355 w 7144238"/>
              <a:gd name="connsiteY14" fmla="*/ 6704418 h 6763357"/>
              <a:gd name="connsiteX15" fmla="*/ 6109120 w 7144238"/>
              <a:gd name="connsiteY15" fmla="*/ 6696380 h 6763357"/>
              <a:gd name="connsiteX16" fmla="*/ 6099785 w 7144238"/>
              <a:gd name="connsiteY16" fmla="*/ 6698416 h 6763357"/>
              <a:gd name="connsiteX17" fmla="*/ 6069037 w 7144238"/>
              <a:gd name="connsiteY17" fmla="*/ 6693786 h 6763357"/>
              <a:gd name="connsiteX18" fmla="*/ 6064316 w 7144238"/>
              <a:gd name="connsiteY18" fmla="*/ 6697077 h 6763357"/>
              <a:gd name="connsiteX19" fmla="*/ 6034319 w 7144238"/>
              <a:gd name="connsiteY19" fmla="*/ 6691540 h 6763357"/>
              <a:gd name="connsiteX20" fmla="*/ 6001003 w 7144238"/>
              <a:gd name="connsiteY20" fmla="*/ 6692438 h 6763357"/>
              <a:gd name="connsiteX21" fmla="*/ 5998001 w 7144238"/>
              <a:gd name="connsiteY21" fmla="*/ 6700454 h 6763357"/>
              <a:gd name="connsiteX22" fmla="*/ 5990691 w 7144238"/>
              <a:gd name="connsiteY22" fmla="*/ 6700703 h 6763357"/>
              <a:gd name="connsiteX23" fmla="*/ 5979267 w 7144238"/>
              <a:gd name="connsiteY23" fmla="*/ 6699807 h 6763357"/>
              <a:gd name="connsiteX24" fmla="*/ 5954209 w 7144238"/>
              <a:gd name="connsiteY24" fmla="*/ 6689568 h 6763357"/>
              <a:gd name="connsiteX25" fmla="*/ 18822 w 7144238"/>
              <a:gd name="connsiteY25" fmla="*/ 6306907 h 6763357"/>
              <a:gd name="connsiteX26" fmla="*/ 166 w 7144238"/>
              <a:gd name="connsiteY26" fmla="*/ 6263796 h 6763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144238" h="6763357">
                <a:moveTo>
                  <a:pt x="405160" y="0"/>
                </a:moveTo>
                <a:lnTo>
                  <a:pt x="7144238" y="0"/>
                </a:lnTo>
                <a:lnTo>
                  <a:pt x="7144238" y="6763357"/>
                </a:lnTo>
                <a:lnTo>
                  <a:pt x="6459827" y="6719077"/>
                </a:lnTo>
                <a:lnTo>
                  <a:pt x="6425309" y="6728146"/>
                </a:lnTo>
                <a:cubicBezTo>
                  <a:pt x="6409895" y="6726993"/>
                  <a:pt x="6394479" y="6725842"/>
                  <a:pt x="6379064" y="6724689"/>
                </a:cubicBezTo>
                <a:cubicBezTo>
                  <a:pt x="6372030" y="6715563"/>
                  <a:pt x="6365385" y="6732086"/>
                  <a:pt x="6358967" y="6735815"/>
                </a:cubicBezTo>
                <a:lnTo>
                  <a:pt x="6340027" y="6739948"/>
                </a:lnTo>
                <a:cubicBezTo>
                  <a:pt x="6335238" y="6739915"/>
                  <a:pt x="6330449" y="6739881"/>
                  <a:pt x="6325659" y="6739848"/>
                </a:cubicBezTo>
                <a:lnTo>
                  <a:pt x="6311135" y="6731574"/>
                </a:lnTo>
                <a:cubicBezTo>
                  <a:pt x="6306994" y="6730594"/>
                  <a:pt x="6305592" y="6735069"/>
                  <a:pt x="6300815" y="6733959"/>
                </a:cubicBezTo>
                <a:lnTo>
                  <a:pt x="6282467" y="6724911"/>
                </a:lnTo>
                <a:lnTo>
                  <a:pt x="6255353" y="6715920"/>
                </a:lnTo>
                <a:lnTo>
                  <a:pt x="6236864" y="6707006"/>
                </a:lnTo>
                <a:lnTo>
                  <a:pt x="6233355" y="6704418"/>
                </a:lnTo>
                <a:lnTo>
                  <a:pt x="6109120" y="6696380"/>
                </a:lnTo>
                <a:lnTo>
                  <a:pt x="6099785" y="6698416"/>
                </a:lnTo>
                <a:cubicBezTo>
                  <a:pt x="6089536" y="6696872"/>
                  <a:pt x="6079286" y="6695330"/>
                  <a:pt x="6069037" y="6693786"/>
                </a:cubicBezTo>
                <a:lnTo>
                  <a:pt x="6064316" y="6697077"/>
                </a:lnTo>
                <a:lnTo>
                  <a:pt x="6034319" y="6691540"/>
                </a:lnTo>
                <a:cubicBezTo>
                  <a:pt x="6024275" y="6691397"/>
                  <a:pt x="6006982" y="6689475"/>
                  <a:pt x="6001003" y="6692438"/>
                </a:cubicBezTo>
                <a:lnTo>
                  <a:pt x="5998001" y="6700454"/>
                </a:lnTo>
                <a:lnTo>
                  <a:pt x="5990691" y="6700703"/>
                </a:lnTo>
                <a:cubicBezTo>
                  <a:pt x="5990200" y="6700044"/>
                  <a:pt x="5979695" y="6699887"/>
                  <a:pt x="5979267" y="6699807"/>
                </a:cubicBezTo>
                <a:lnTo>
                  <a:pt x="5954209" y="6689568"/>
                </a:lnTo>
                <a:cubicBezTo>
                  <a:pt x="4960801" y="6624085"/>
                  <a:pt x="1011162" y="6377869"/>
                  <a:pt x="18822" y="6306907"/>
                </a:cubicBezTo>
                <a:cubicBezTo>
                  <a:pt x="7045" y="6306088"/>
                  <a:pt x="-1290" y="6286821"/>
                  <a:pt x="166" y="6263796"/>
                </a:cubicBez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78DED0-8947-C4A4-910C-042376A5A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0346">
            <a:off x="5550142" y="358160"/>
            <a:ext cx="6417380" cy="5695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32C244-96A5-9C3F-5C25-A50E7F665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9" y="365125"/>
            <a:ext cx="4876801" cy="222567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i="1" kern="1200">
                <a:highlight>
                  <a:srgbClr val="FFFF00"/>
                </a:highlight>
                <a:latin typeface="+mj-lt"/>
                <a:ea typeface="+mj-ea"/>
                <a:cs typeface="+mj-cs"/>
              </a:rPr>
              <a:t>gui</a:t>
            </a: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4F1CB7E3-24EA-46FC-AFBA-DD5B7291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622473">
            <a:off x="5164842" y="5468998"/>
            <a:ext cx="465088" cy="1406400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2605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8EC73A66-7B27-46B6-8171-7799EBEFB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568115C0-A12B-48CF-A970-CD89423F7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7929" y="202578"/>
            <a:ext cx="5854538" cy="6655423"/>
          </a:xfrm>
          <a:custGeom>
            <a:avLst/>
            <a:gdLst>
              <a:gd name="connsiteX0" fmla="*/ 5507098 w 5854538"/>
              <a:gd name="connsiteY0" fmla="*/ 0 h 6655423"/>
              <a:gd name="connsiteX1" fmla="*/ 5854538 w 5854538"/>
              <a:gd name="connsiteY1" fmla="*/ 6655423 h 6655423"/>
              <a:gd name="connsiteX2" fmla="*/ 332432 w 5854538"/>
              <a:gd name="connsiteY2" fmla="*/ 6655423 h 6655423"/>
              <a:gd name="connsiteX3" fmla="*/ 0 w 5854538"/>
              <a:gd name="connsiteY3" fmla="*/ 287494 h 6655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54538" h="6655423">
                <a:moveTo>
                  <a:pt x="5507098" y="0"/>
                </a:moveTo>
                <a:lnTo>
                  <a:pt x="5854538" y="6655423"/>
                </a:lnTo>
                <a:lnTo>
                  <a:pt x="332432" y="6655423"/>
                </a:lnTo>
                <a:lnTo>
                  <a:pt x="0" y="287494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ACBFF2F-2AC5-4FA8-8DF8-F5B8ED670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4599" y="315756"/>
            <a:ext cx="5616694" cy="6542244"/>
          </a:xfrm>
          <a:custGeom>
            <a:avLst/>
            <a:gdLst>
              <a:gd name="connsiteX0" fmla="*/ 5201948 w 5616694"/>
              <a:gd name="connsiteY0" fmla="*/ 71 h 6542244"/>
              <a:gd name="connsiteX1" fmla="*/ 5260929 w 5616694"/>
              <a:gd name="connsiteY1" fmla="*/ 52725 h 6542244"/>
              <a:gd name="connsiteX2" fmla="*/ 5287059 w 5616694"/>
              <a:gd name="connsiteY2" fmla="*/ 409226 h 6542244"/>
              <a:gd name="connsiteX3" fmla="*/ 5302630 w 5616694"/>
              <a:gd name="connsiteY3" fmla="*/ 573011 h 6542244"/>
              <a:gd name="connsiteX4" fmla="*/ 5316331 w 5616694"/>
              <a:gd name="connsiteY4" fmla="*/ 691192 h 6542244"/>
              <a:gd name="connsiteX5" fmla="*/ 5333579 w 5616694"/>
              <a:gd name="connsiteY5" fmla="*/ 811791 h 6542244"/>
              <a:gd name="connsiteX6" fmla="*/ 5343774 w 5616694"/>
              <a:gd name="connsiteY6" fmla="*/ 927086 h 6542244"/>
              <a:gd name="connsiteX7" fmla="*/ 5349224 w 5616694"/>
              <a:gd name="connsiteY7" fmla="*/ 953075 h 6542244"/>
              <a:gd name="connsiteX8" fmla="*/ 5335296 w 5616694"/>
              <a:gd name="connsiteY8" fmla="*/ 1074312 h 6542244"/>
              <a:gd name="connsiteX9" fmla="*/ 5327534 w 5616694"/>
              <a:gd name="connsiteY9" fmla="*/ 1123990 h 6542244"/>
              <a:gd name="connsiteX10" fmla="*/ 5346868 w 5616694"/>
              <a:gd name="connsiteY10" fmla="*/ 1286293 h 6542244"/>
              <a:gd name="connsiteX11" fmla="*/ 5366856 w 5616694"/>
              <a:gd name="connsiteY11" fmla="*/ 1855357 h 6542244"/>
              <a:gd name="connsiteX12" fmla="*/ 5616694 w 5616694"/>
              <a:gd name="connsiteY12" fmla="*/ 6542244 h 6542244"/>
              <a:gd name="connsiteX13" fmla="*/ 338980 w 5616694"/>
              <a:gd name="connsiteY13" fmla="*/ 6542244 h 6542244"/>
              <a:gd name="connsiteX14" fmla="*/ 340676 w 5616694"/>
              <a:gd name="connsiteY14" fmla="*/ 6465342 h 6542244"/>
              <a:gd name="connsiteX15" fmla="*/ 329990 w 5616694"/>
              <a:gd name="connsiteY15" fmla="*/ 6354322 h 6542244"/>
              <a:gd name="connsiteX16" fmla="*/ 343119 w 5616694"/>
              <a:gd name="connsiteY16" fmla="*/ 6314615 h 6542244"/>
              <a:gd name="connsiteX17" fmla="*/ 305732 w 5616694"/>
              <a:gd name="connsiteY17" fmla="*/ 6196056 h 6542244"/>
              <a:gd name="connsiteX18" fmla="*/ 313494 w 5616694"/>
              <a:gd name="connsiteY18" fmla="*/ 6146379 h 6542244"/>
              <a:gd name="connsiteX19" fmla="*/ 328989 w 5616694"/>
              <a:gd name="connsiteY19" fmla="*/ 6136069 h 6542244"/>
              <a:gd name="connsiteX20" fmla="*/ 280704 w 5616694"/>
              <a:gd name="connsiteY20" fmla="*/ 5536089 h 6542244"/>
              <a:gd name="connsiteX21" fmla="*/ 274172 w 5616694"/>
              <a:gd name="connsiteY21" fmla="*/ 5415012 h 6542244"/>
              <a:gd name="connsiteX22" fmla="*/ 0 w 5616694"/>
              <a:gd name="connsiteY22" fmla="*/ 271634 h 6542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616694" h="6542244">
                <a:moveTo>
                  <a:pt x="5201948" y="71"/>
                </a:moveTo>
                <a:cubicBezTo>
                  <a:pt x="5232891" y="-1456"/>
                  <a:pt x="5259250" y="22068"/>
                  <a:pt x="5260929" y="52725"/>
                </a:cubicBezTo>
                <a:cubicBezTo>
                  <a:pt x="5276933" y="155779"/>
                  <a:pt x="5280125" y="300372"/>
                  <a:pt x="5287059" y="409226"/>
                </a:cubicBezTo>
                <a:cubicBezTo>
                  <a:pt x="5292219" y="508102"/>
                  <a:pt x="5297470" y="474135"/>
                  <a:pt x="5302630" y="573011"/>
                </a:cubicBezTo>
                <a:lnTo>
                  <a:pt x="5316331" y="691192"/>
                </a:lnTo>
                <a:cubicBezTo>
                  <a:pt x="5324487" y="743650"/>
                  <a:pt x="5329005" y="772476"/>
                  <a:pt x="5333579" y="811791"/>
                </a:cubicBezTo>
                <a:lnTo>
                  <a:pt x="5343774" y="927086"/>
                </a:lnTo>
                <a:cubicBezTo>
                  <a:pt x="5343388" y="937974"/>
                  <a:pt x="5349645" y="940520"/>
                  <a:pt x="5349224" y="953075"/>
                </a:cubicBezTo>
                <a:lnTo>
                  <a:pt x="5335296" y="1074312"/>
                </a:lnTo>
                <a:lnTo>
                  <a:pt x="5327534" y="1123990"/>
                </a:lnTo>
                <a:lnTo>
                  <a:pt x="5346868" y="1286293"/>
                </a:lnTo>
                <a:cubicBezTo>
                  <a:pt x="5353422" y="1408187"/>
                  <a:pt x="5314162" y="877840"/>
                  <a:pt x="5366856" y="1855357"/>
                </a:cubicBezTo>
                <a:lnTo>
                  <a:pt x="5616694" y="6542244"/>
                </a:lnTo>
                <a:lnTo>
                  <a:pt x="338980" y="6542244"/>
                </a:lnTo>
                <a:lnTo>
                  <a:pt x="340676" y="6465342"/>
                </a:lnTo>
                <a:cubicBezTo>
                  <a:pt x="339031" y="6423985"/>
                  <a:pt x="331635" y="6395679"/>
                  <a:pt x="329990" y="6354322"/>
                </a:cubicBezTo>
                <a:cubicBezTo>
                  <a:pt x="330376" y="6343434"/>
                  <a:pt x="342698" y="6327170"/>
                  <a:pt x="343119" y="6314615"/>
                </a:cubicBezTo>
                <a:lnTo>
                  <a:pt x="305732" y="6196056"/>
                </a:lnTo>
                <a:lnTo>
                  <a:pt x="313494" y="6146379"/>
                </a:lnTo>
                <a:lnTo>
                  <a:pt x="328989" y="6136069"/>
                </a:lnTo>
                <a:cubicBezTo>
                  <a:pt x="317169" y="5935852"/>
                  <a:pt x="292523" y="5736305"/>
                  <a:pt x="280704" y="5536089"/>
                </a:cubicBezTo>
                <a:lnTo>
                  <a:pt x="274172" y="5415012"/>
                </a:lnTo>
                <a:cubicBezTo>
                  <a:pt x="182781" y="3700554"/>
                  <a:pt x="91392" y="1986093"/>
                  <a:pt x="0" y="271634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at standing on its hind legs&#10;&#10;Description automatically generated">
            <a:extLst>
              <a:ext uri="{FF2B5EF4-FFF2-40B4-BE49-F238E27FC236}">
                <a16:creationId xmlns:a16="http://schemas.microsoft.com/office/drawing/2014/main" id="{C54AB986-2A91-EE74-A3E8-739E013072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2640"/>
          <a:stretch/>
        </p:blipFill>
        <p:spPr>
          <a:xfrm>
            <a:off x="543639" y="557645"/>
            <a:ext cx="5201357" cy="6058465"/>
          </a:xfrm>
          <a:custGeom>
            <a:avLst/>
            <a:gdLst/>
            <a:ahLst/>
            <a:cxnLst/>
            <a:rect l="l" t="t" r="r" b="b"/>
            <a:pathLst>
              <a:path w="5616694" h="6542244">
                <a:moveTo>
                  <a:pt x="5201948" y="71"/>
                </a:moveTo>
                <a:cubicBezTo>
                  <a:pt x="5232891" y="-1456"/>
                  <a:pt x="5259250" y="22068"/>
                  <a:pt x="5260929" y="52725"/>
                </a:cubicBezTo>
                <a:cubicBezTo>
                  <a:pt x="5276933" y="155779"/>
                  <a:pt x="5280125" y="300372"/>
                  <a:pt x="5287059" y="409226"/>
                </a:cubicBezTo>
                <a:cubicBezTo>
                  <a:pt x="5292219" y="508102"/>
                  <a:pt x="5297470" y="474135"/>
                  <a:pt x="5302630" y="573011"/>
                </a:cubicBezTo>
                <a:lnTo>
                  <a:pt x="5316331" y="691192"/>
                </a:lnTo>
                <a:cubicBezTo>
                  <a:pt x="5324487" y="743650"/>
                  <a:pt x="5329005" y="772476"/>
                  <a:pt x="5333579" y="811791"/>
                </a:cubicBezTo>
                <a:lnTo>
                  <a:pt x="5343774" y="927086"/>
                </a:lnTo>
                <a:cubicBezTo>
                  <a:pt x="5343388" y="937974"/>
                  <a:pt x="5349645" y="940520"/>
                  <a:pt x="5349224" y="953075"/>
                </a:cubicBezTo>
                <a:lnTo>
                  <a:pt x="5335296" y="1074312"/>
                </a:lnTo>
                <a:lnTo>
                  <a:pt x="5327534" y="1123990"/>
                </a:lnTo>
                <a:lnTo>
                  <a:pt x="5346868" y="1286293"/>
                </a:lnTo>
                <a:cubicBezTo>
                  <a:pt x="5353422" y="1408187"/>
                  <a:pt x="5314162" y="877840"/>
                  <a:pt x="5366856" y="1855357"/>
                </a:cubicBezTo>
                <a:lnTo>
                  <a:pt x="5616694" y="6542244"/>
                </a:lnTo>
                <a:lnTo>
                  <a:pt x="338980" y="6542244"/>
                </a:lnTo>
                <a:lnTo>
                  <a:pt x="340676" y="6465342"/>
                </a:lnTo>
                <a:cubicBezTo>
                  <a:pt x="339031" y="6423985"/>
                  <a:pt x="331635" y="6395679"/>
                  <a:pt x="329990" y="6354322"/>
                </a:cubicBezTo>
                <a:cubicBezTo>
                  <a:pt x="330376" y="6343434"/>
                  <a:pt x="342698" y="6327170"/>
                  <a:pt x="343119" y="6314615"/>
                </a:cubicBezTo>
                <a:lnTo>
                  <a:pt x="305732" y="6196056"/>
                </a:lnTo>
                <a:lnTo>
                  <a:pt x="313494" y="6146379"/>
                </a:lnTo>
                <a:lnTo>
                  <a:pt x="328989" y="6136069"/>
                </a:lnTo>
                <a:cubicBezTo>
                  <a:pt x="317169" y="5935852"/>
                  <a:pt x="292523" y="5736305"/>
                  <a:pt x="280704" y="5536089"/>
                </a:cubicBezTo>
                <a:lnTo>
                  <a:pt x="274172" y="5415012"/>
                </a:lnTo>
                <a:cubicBezTo>
                  <a:pt x="182781" y="3700554"/>
                  <a:pt x="91392" y="1986093"/>
                  <a:pt x="0" y="271634"/>
                </a:cubicBezTo>
                <a:close/>
              </a:path>
            </a:pathLst>
          </a:custGeom>
        </p:spPr>
      </p:pic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68508E16-D491-456D-B200-10ACA6410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231605">
            <a:off x="781715" y="-268953"/>
            <a:ext cx="444795" cy="1970165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52C8290-902D-42B9-B4B4-6717341A3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028262">
            <a:off x="4965367" y="3053756"/>
            <a:ext cx="3412914" cy="2634301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E310E991-4C0A-45DD-80B9-076A61970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1162" y="1"/>
            <a:ext cx="2760291" cy="2628875"/>
          </a:xfrm>
          <a:custGeom>
            <a:avLst/>
            <a:gdLst>
              <a:gd name="connsiteX0" fmla="*/ 114725 w 2789682"/>
              <a:gd name="connsiteY0" fmla="*/ 0 h 2656867"/>
              <a:gd name="connsiteX1" fmla="*/ 2789682 w 2789682"/>
              <a:gd name="connsiteY1" fmla="*/ 0 h 2656867"/>
              <a:gd name="connsiteX2" fmla="*/ 2669444 w 2789682"/>
              <a:gd name="connsiteY2" fmla="*/ 2656867 h 2656867"/>
              <a:gd name="connsiteX3" fmla="*/ 0 w 2789682"/>
              <a:gd name="connsiteY3" fmla="*/ 2535051 h 2656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9682" h="2656867">
                <a:moveTo>
                  <a:pt x="114725" y="0"/>
                </a:moveTo>
                <a:lnTo>
                  <a:pt x="2789682" y="0"/>
                </a:lnTo>
                <a:lnTo>
                  <a:pt x="2669444" y="2656867"/>
                </a:lnTo>
                <a:lnTo>
                  <a:pt x="0" y="2535051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457EA851-6851-42F0-80C1-78CB96D87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037" y="0"/>
            <a:ext cx="2528410" cy="2515698"/>
          </a:xfrm>
          <a:custGeom>
            <a:avLst/>
            <a:gdLst>
              <a:gd name="connsiteX0" fmla="*/ 105813 w 2528410"/>
              <a:gd name="connsiteY0" fmla="*/ 0 h 2515698"/>
              <a:gd name="connsiteX1" fmla="*/ 2528410 w 2528410"/>
              <a:gd name="connsiteY1" fmla="*/ 0 h 2515698"/>
              <a:gd name="connsiteX2" fmla="*/ 2521695 w 2528410"/>
              <a:gd name="connsiteY2" fmla="*/ 153324 h 2515698"/>
              <a:gd name="connsiteX3" fmla="*/ 2414870 w 2528410"/>
              <a:gd name="connsiteY3" fmla="*/ 2514073 h 2515698"/>
              <a:gd name="connsiteX4" fmla="*/ 2414794 w 2528410"/>
              <a:gd name="connsiteY4" fmla="*/ 2515698 h 2515698"/>
              <a:gd name="connsiteX5" fmla="*/ 21324 w 2528410"/>
              <a:gd name="connsiteY5" fmla="*/ 2406929 h 2515698"/>
              <a:gd name="connsiteX6" fmla="*/ 9 w 2528410"/>
              <a:gd name="connsiteY6" fmla="*/ 2391262 h 2515698"/>
              <a:gd name="connsiteX7" fmla="*/ 30301 w 2528410"/>
              <a:gd name="connsiteY7" fmla="*/ 1724710 h 2515698"/>
              <a:gd name="connsiteX8" fmla="*/ 25103 w 2528410"/>
              <a:gd name="connsiteY8" fmla="*/ 1702671 h 2515698"/>
              <a:gd name="connsiteX9" fmla="*/ 32305 w 2528410"/>
              <a:gd name="connsiteY9" fmla="*/ 1680574 h 2515698"/>
              <a:gd name="connsiteX10" fmla="*/ 45858 w 2528410"/>
              <a:gd name="connsiteY10" fmla="*/ 1382352 h 2515698"/>
              <a:gd name="connsiteX11" fmla="*/ 47657 w 2528410"/>
              <a:gd name="connsiteY11" fmla="*/ 1342767 h 2515698"/>
              <a:gd name="connsiteX12" fmla="*/ 42069 w 2528410"/>
              <a:gd name="connsiteY12" fmla="*/ 1320357 h 2515698"/>
              <a:gd name="connsiteX13" fmla="*/ 35542 w 2528410"/>
              <a:gd name="connsiteY13" fmla="*/ 1297409 h 2515698"/>
              <a:gd name="connsiteX14" fmla="*/ 33274 w 2528410"/>
              <a:gd name="connsiteY14" fmla="*/ 1275477 h 2515698"/>
              <a:gd name="connsiteX15" fmla="*/ 33531 w 2528410"/>
              <a:gd name="connsiteY15" fmla="*/ 1258684 h 2515698"/>
              <a:gd name="connsiteX16" fmla="*/ 38790 w 2528410"/>
              <a:gd name="connsiteY16" fmla="*/ 1241317 h 2515698"/>
              <a:gd name="connsiteX17" fmla="*/ 37472 w 2528410"/>
              <a:gd name="connsiteY17" fmla="*/ 1229373 h 2515698"/>
              <a:gd name="connsiteX18" fmla="*/ 43254 w 2528410"/>
              <a:gd name="connsiteY18" fmla="*/ 1207501 h 2515698"/>
              <a:gd name="connsiteX19" fmla="*/ 49124 w 2528410"/>
              <a:gd name="connsiteY19" fmla="*/ 1175390 h 2515698"/>
              <a:gd name="connsiteX20" fmla="*/ 54825 w 2528410"/>
              <a:gd name="connsiteY20" fmla="*/ 1153362 h 2515698"/>
              <a:gd name="connsiteX21" fmla="*/ 56456 w 2528410"/>
              <a:gd name="connsiteY21" fmla="*/ 1149138 h 2515698"/>
              <a:gd name="connsiteX22" fmla="*/ 63070 w 2528410"/>
              <a:gd name="connsiteY22" fmla="*/ 1003595 h 2515698"/>
              <a:gd name="connsiteX23" fmla="*/ 61953 w 2528410"/>
              <a:gd name="connsiteY23" fmla="*/ 992785 h 2515698"/>
              <a:gd name="connsiteX24" fmla="*/ 65205 w 2528410"/>
              <a:gd name="connsiteY24" fmla="*/ 956636 h 2515698"/>
              <a:gd name="connsiteX25" fmla="*/ 63256 w 2528410"/>
              <a:gd name="connsiteY25" fmla="*/ 951276 h 2515698"/>
              <a:gd name="connsiteX26" fmla="*/ 67053 w 2528410"/>
              <a:gd name="connsiteY26" fmla="*/ 915964 h 2515698"/>
              <a:gd name="connsiteX27" fmla="*/ 66958 w 2528410"/>
              <a:gd name="connsiteY27" fmla="*/ 877080 h 2515698"/>
              <a:gd name="connsiteX28" fmla="*/ 62099 w 2528410"/>
              <a:gd name="connsiteY28" fmla="*/ 873956 h 2515698"/>
              <a:gd name="connsiteX29" fmla="*/ 62046 w 2528410"/>
              <a:gd name="connsiteY29" fmla="*/ 865427 h 2515698"/>
              <a:gd name="connsiteX30" fmla="*/ 62750 w 2528410"/>
              <a:gd name="connsiteY30" fmla="*/ 852034 h 2515698"/>
              <a:gd name="connsiteX31" fmla="*/ 69353 w 2528410"/>
              <a:gd name="connsiteY31" fmla="*/ 822266 h 2515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28410" h="2515698">
                <a:moveTo>
                  <a:pt x="105813" y="0"/>
                </a:moveTo>
                <a:lnTo>
                  <a:pt x="2528410" y="0"/>
                </a:lnTo>
                <a:lnTo>
                  <a:pt x="2521695" y="153324"/>
                </a:lnTo>
                <a:cubicBezTo>
                  <a:pt x="2491632" y="837507"/>
                  <a:pt x="2449883" y="1759543"/>
                  <a:pt x="2414870" y="2514073"/>
                </a:cubicBezTo>
                <a:lnTo>
                  <a:pt x="2414794" y="2515698"/>
                </a:lnTo>
                <a:lnTo>
                  <a:pt x="21324" y="2406929"/>
                </a:lnTo>
                <a:cubicBezTo>
                  <a:pt x="9189" y="2406331"/>
                  <a:pt x="-326" y="2399339"/>
                  <a:pt x="9" y="2391262"/>
                </a:cubicBezTo>
                <a:lnTo>
                  <a:pt x="30301" y="1724710"/>
                </a:lnTo>
                <a:lnTo>
                  <a:pt x="25103" y="1702671"/>
                </a:lnTo>
                <a:cubicBezTo>
                  <a:pt x="25931" y="1690473"/>
                  <a:pt x="29905" y="1687939"/>
                  <a:pt x="32305" y="1680574"/>
                </a:cubicBezTo>
                <a:lnTo>
                  <a:pt x="45858" y="1382352"/>
                </a:lnTo>
                <a:lnTo>
                  <a:pt x="47657" y="1342767"/>
                </a:lnTo>
                <a:lnTo>
                  <a:pt x="42069" y="1320357"/>
                </a:lnTo>
                <a:cubicBezTo>
                  <a:pt x="47745" y="1311702"/>
                  <a:pt x="37733" y="1304729"/>
                  <a:pt x="35542" y="1297409"/>
                </a:cubicBezTo>
                <a:lnTo>
                  <a:pt x="33274" y="1275477"/>
                </a:lnTo>
                <a:lnTo>
                  <a:pt x="33531" y="1258684"/>
                </a:lnTo>
                <a:lnTo>
                  <a:pt x="38790" y="1241317"/>
                </a:lnTo>
                <a:cubicBezTo>
                  <a:pt x="39444" y="1236432"/>
                  <a:pt x="36729" y="1235008"/>
                  <a:pt x="37472" y="1229373"/>
                </a:cubicBezTo>
                <a:lnTo>
                  <a:pt x="43254" y="1207501"/>
                </a:lnTo>
                <a:lnTo>
                  <a:pt x="49124" y="1175390"/>
                </a:lnTo>
                <a:lnTo>
                  <a:pt x="54825" y="1153362"/>
                </a:lnTo>
                <a:lnTo>
                  <a:pt x="56456" y="1149138"/>
                </a:lnTo>
                <a:lnTo>
                  <a:pt x="63070" y="1003595"/>
                </a:lnTo>
                <a:lnTo>
                  <a:pt x="61953" y="992785"/>
                </a:lnTo>
                <a:lnTo>
                  <a:pt x="65205" y="956636"/>
                </a:lnTo>
                <a:lnTo>
                  <a:pt x="63256" y="951276"/>
                </a:lnTo>
                <a:lnTo>
                  <a:pt x="67053" y="915964"/>
                </a:lnTo>
                <a:cubicBezTo>
                  <a:pt x="67277" y="904222"/>
                  <a:pt x="68688" y="883922"/>
                  <a:pt x="66958" y="877080"/>
                </a:cubicBezTo>
                <a:lnTo>
                  <a:pt x="62099" y="873956"/>
                </a:lnTo>
                <a:lnTo>
                  <a:pt x="62046" y="865427"/>
                </a:lnTo>
                <a:cubicBezTo>
                  <a:pt x="62457" y="864821"/>
                  <a:pt x="62696" y="852539"/>
                  <a:pt x="62750" y="852034"/>
                </a:cubicBezTo>
                <a:lnTo>
                  <a:pt x="69353" y="822266"/>
                </a:ln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at lying on a table next to a book&#10;&#10;Description automatically generated">
            <a:extLst>
              <a:ext uri="{FF2B5EF4-FFF2-40B4-BE49-F238E27FC236}">
                <a16:creationId xmlns:a16="http://schemas.microsoft.com/office/drawing/2014/main" id="{0AFFF37D-0D52-E12E-C247-795C1365CE4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6" t="9363" r="13106" b="22284"/>
          <a:stretch/>
        </p:blipFill>
        <p:spPr>
          <a:xfrm>
            <a:off x="4581708" y="213675"/>
            <a:ext cx="2524030" cy="2173455"/>
          </a:xfrm>
          <a:custGeom>
            <a:avLst/>
            <a:gdLst/>
            <a:ahLst/>
            <a:cxnLst/>
            <a:rect l="l" t="t" r="r" b="b"/>
            <a:pathLst>
              <a:path w="2528410" h="2515698">
                <a:moveTo>
                  <a:pt x="105813" y="0"/>
                </a:moveTo>
                <a:lnTo>
                  <a:pt x="2528410" y="0"/>
                </a:lnTo>
                <a:lnTo>
                  <a:pt x="2521695" y="153324"/>
                </a:lnTo>
                <a:cubicBezTo>
                  <a:pt x="2491632" y="837507"/>
                  <a:pt x="2449883" y="1759543"/>
                  <a:pt x="2414870" y="2514073"/>
                </a:cubicBezTo>
                <a:lnTo>
                  <a:pt x="2414794" y="2515698"/>
                </a:lnTo>
                <a:lnTo>
                  <a:pt x="21324" y="2406929"/>
                </a:lnTo>
                <a:cubicBezTo>
                  <a:pt x="9189" y="2406331"/>
                  <a:pt x="-326" y="2399339"/>
                  <a:pt x="9" y="2391262"/>
                </a:cubicBezTo>
                <a:lnTo>
                  <a:pt x="30301" y="1724710"/>
                </a:lnTo>
                <a:lnTo>
                  <a:pt x="25103" y="1702671"/>
                </a:lnTo>
                <a:cubicBezTo>
                  <a:pt x="25931" y="1690473"/>
                  <a:pt x="29905" y="1687939"/>
                  <a:pt x="32305" y="1680574"/>
                </a:cubicBezTo>
                <a:lnTo>
                  <a:pt x="45858" y="1382352"/>
                </a:lnTo>
                <a:lnTo>
                  <a:pt x="47657" y="1342767"/>
                </a:lnTo>
                <a:lnTo>
                  <a:pt x="42069" y="1320357"/>
                </a:lnTo>
                <a:cubicBezTo>
                  <a:pt x="47745" y="1311702"/>
                  <a:pt x="37733" y="1304729"/>
                  <a:pt x="35542" y="1297409"/>
                </a:cubicBezTo>
                <a:lnTo>
                  <a:pt x="33274" y="1275477"/>
                </a:lnTo>
                <a:lnTo>
                  <a:pt x="33531" y="1258684"/>
                </a:lnTo>
                <a:lnTo>
                  <a:pt x="38790" y="1241317"/>
                </a:lnTo>
                <a:cubicBezTo>
                  <a:pt x="39444" y="1236432"/>
                  <a:pt x="36729" y="1235008"/>
                  <a:pt x="37472" y="1229373"/>
                </a:cubicBezTo>
                <a:lnTo>
                  <a:pt x="43254" y="1207501"/>
                </a:lnTo>
                <a:lnTo>
                  <a:pt x="49124" y="1175390"/>
                </a:lnTo>
                <a:lnTo>
                  <a:pt x="54825" y="1153362"/>
                </a:lnTo>
                <a:lnTo>
                  <a:pt x="56456" y="1149138"/>
                </a:lnTo>
                <a:lnTo>
                  <a:pt x="63070" y="1003595"/>
                </a:lnTo>
                <a:lnTo>
                  <a:pt x="61953" y="992785"/>
                </a:lnTo>
                <a:lnTo>
                  <a:pt x="65205" y="956636"/>
                </a:lnTo>
                <a:lnTo>
                  <a:pt x="63256" y="951276"/>
                </a:lnTo>
                <a:lnTo>
                  <a:pt x="67053" y="915964"/>
                </a:lnTo>
                <a:cubicBezTo>
                  <a:pt x="67277" y="904222"/>
                  <a:pt x="68688" y="883922"/>
                  <a:pt x="66958" y="877080"/>
                </a:cubicBezTo>
                <a:lnTo>
                  <a:pt x="62099" y="873956"/>
                </a:lnTo>
                <a:lnTo>
                  <a:pt x="62046" y="865427"/>
                </a:lnTo>
                <a:cubicBezTo>
                  <a:pt x="62457" y="864821"/>
                  <a:pt x="62696" y="852539"/>
                  <a:pt x="62750" y="852034"/>
                </a:cubicBezTo>
                <a:lnTo>
                  <a:pt x="69353" y="822266"/>
                </a:lnTo>
                <a:close/>
              </a:path>
            </a:pathLst>
          </a:custGeom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9ADBC310-716E-40BC-A044-EE2B3F776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628262">
            <a:off x="5456573" y="2774867"/>
            <a:ext cx="2430503" cy="3192079"/>
          </a:xfrm>
          <a:custGeom>
            <a:avLst/>
            <a:gdLst>
              <a:gd name="connsiteX0" fmla="*/ 0 w 2582211"/>
              <a:gd name="connsiteY0" fmla="*/ 2984046 h 3420248"/>
              <a:gd name="connsiteX1" fmla="*/ 4752 w 2582211"/>
              <a:gd name="connsiteY1" fmla="*/ 2965088 h 3420248"/>
              <a:gd name="connsiteX2" fmla="*/ 2776 w 2582211"/>
              <a:gd name="connsiteY2" fmla="*/ 2952290 h 3420248"/>
              <a:gd name="connsiteX3" fmla="*/ 7866 w 2582211"/>
              <a:gd name="connsiteY3" fmla="*/ 2928456 h 3420248"/>
              <a:gd name="connsiteX4" fmla="*/ 12555 w 2582211"/>
              <a:gd name="connsiteY4" fmla="*/ 2893589 h 3420248"/>
              <a:gd name="connsiteX5" fmla="*/ 17554 w 2582211"/>
              <a:gd name="connsiteY5" fmla="*/ 2869588 h 3420248"/>
              <a:gd name="connsiteX6" fmla="*/ 19084 w 2582211"/>
              <a:gd name="connsiteY6" fmla="*/ 2864960 h 3420248"/>
              <a:gd name="connsiteX7" fmla="*/ 19084 w 2582211"/>
              <a:gd name="connsiteY7" fmla="*/ 2707907 h 3420248"/>
              <a:gd name="connsiteX8" fmla="*/ 17373 w 2582211"/>
              <a:gd name="connsiteY8" fmla="*/ 2696322 h 3420248"/>
              <a:gd name="connsiteX9" fmla="*/ 19084 w 2582211"/>
              <a:gd name="connsiteY9" fmla="*/ 2657236 h 3420248"/>
              <a:gd name="connsiteX10" fmla="*/ 16753 w 2582211"/>
              <a:gd name="connsiteY10" fmla="*/ 2651559 h 3420248"/>
              <a:gd name="connsiteX11" fmla="*/ 19084 w 2582211"/>
              <a:gd name="connsiteY11" fmla="*/ 2613347 h 3420248"/>
              <a:gd name="connsiteX12" fmla="*/ 17105 w 2582211"/>
              <a:gd name="connsiteY12" fmla="*/ 2571479 h 3420248"/>
              <a:gd name="connsiteX13" fmla="*/ 11786 w 2582211"/>
              <a:gd name="connsiteY13" fmla="*/ 2568353 h 3420248"/>
              <a:gd name="connsiteX14" fmla="*/ 11318 w 2582211"/>
              <a:gd name="connsiteY14" fmla="*/ 2559171 h 3420248"/>
              <a:gd name="connsiteX15" fmla="*/ 11420 w 2582211"/>
              <a:gd name="connsiteY15" fmla="*/ 2544715 h 3420248"/>
              <a:gd name="connsiteX16" fmla="*/ 17003 w 2582211"/>
              <a:gd name="connsiteY16" fmla="*/ 2512336 h 3420248"/>
              <a:gd name="connsiteX17" fmla="*/ 14268 w 2582211"/>
              <a:gd name="connsiteY17" fmla="*/ 0 h 3420248"/>
              <a:gd name="connsiteX18" fmla="*/ 2532355 w 2582211"/>
              <a:gd name="connsiteY18" fmla="*/ 0 h 3420248"/>
              <a:gd name="connsiteX19" fmla="*/ 2559501 w 2582211"/>
              <a:gd name="connsiteY19" fmla="*/ 27148 h 3420248"/>
              <a:gd name="connsiteX20" fmla="*/ 2559542 w 2582211"/>
              <a:gd name="connsiteY20" fmla="*/ 35062 h 3420248"/>
              <a:gd name="connsiteX21" fmla="*/ 2563128 w 2582211"/>
              <a:gd name="connsiteY21" fmla="*/ 35072 h 3420248"/>
              <a:gd name="connsiteX22" fmla="*/ 2563128 w 2582211"/>
              <a:gd name="connsiteY22" fmla="*/ 303633 h 3420248"/>
              <a:gd name="connsiteX23" fmla="*/ 2563128 w 2582211"/>
              <a:gd name="connsiteY23" fmla="*/ 346349 h 3420248"/>
              <a:gd name="connsiteX24" fmla="*/ 2570153 w 2582211"/>
              <a:gd name="connsiteY24" fmla="*/ 370207 h 3420248"/>
              <a:gd name="connsiteX25" fmla="*/ 2578202 w 2582211"/>
              <a:gd name="connsiteY25" fmla="*/ 394600 h 3420248"/>
              <a:gd name="connsiteX26" fmla="*/ 2581673 w 2582211"/>
              <a:gd name="connsiteY26" fmla="*/ 418106 h 3420248"/>
              <a:gd name="connsiteX27" fmla="*/ 2582211 w 2582211"/>
              <a:gd name="connsiteY27" fmla="*/ 436202 h 3420248"/>
              <a:gd name="connsiteX28" fmla="*/ 2577459 w 2582211"/>
              <a:gd name="connsiteY28" fmla="*/ 455160 h 3420248"/>
              <a:gd name="connsiteX29" fmla="*/ 2579435 w 2582211"/>
              <a:gd name="connsiteY29" fmla="*/ 467958 h 3420248"/>
              <a:gd name="connsiteX30" fmla="*/ 2574345 w 2582211"/>
              <a:gd name="connsiteY30" fmla="*/ 491792 h 3420248"/>
              <a:gd name="connsiteX31" fmla="*/ 2569656 w 2582211"/>
              <a:gd name="connsiteY31" fmla="*/ 526659 h 3420248"/>
              <a:gd name="connsiteX32" fmla="*/ 2564657 w 2582211"/>
              <a:gd name="connsiteY32" fmla="*/ 550660 h 3420248"/>
              <a:gd name="connsiteX33" fmla="*/ 2563127 w 2582211"/>
              <a:gd name="connsiteY33" fmla="*/ 555288 h 3420248"/>
              <a:gd name="connsiteX34" fmla="*/ 2563127 w 2582211"/>
              <a:gd name="connsiteY34" fmla="*/ 712341 h 3420248"/>
              <a:gd name="connsiteX35" fmla="*/ 2564838 w 2582211"/>
              <a:gd name="connsiteY35" fmla="*/ 723926 h 3420248"/>
              <a:gd name="connsiteX36" fmla="*/ 2563127 w 2582211"/>
              <a:gd name="connsiteY36" fmla="*/ 763012 h 3420248"/>
              <a:gd name="connsiteX37" fmla="*/ 2565458 w 2582211"/>
              <a:gd name="connsiteY37" fmla="*/ 768689 h 3420248"/>
              <a:gd name="connsiteX38" fmla="*/ 2563127 w 2582211"/>
              <a:gd name="connsiteY38" fmla="*/ 806901 h 3420248"/>
              <a:gd name="connsiteX39" fmla="*/ 2565106 w 2582211"/>
              <a:gd name="connsiteY39" fmla="*/ 848769 h 3420248"/>
              <a:gd name="connsiteX40" fmla="*/ 2570425 w 2582211"/>
              <a:gd name="connsiteY40" fmla="*/ 851895 h 3420248"/>
              <a:gd name="connsiteX41" fmla="*/ 2570893 w 2582211"/>
              <a:gd name="connsiteY41" fmla="*/ 861077 h 3420248"/>
              <a:gd name="connsiteX42" fmla="*/ 2570791 w 2582211"/>
              <a:gd name="connsiteY42" fmla="*/ 875533 h 3420248"/>
              <a:gd name="connsiteX43" fmla="*/ 2565208 w 2582211"/>
              <a:gd name="connsiteY43" fmla="*/ 907912 h 3420248"/>
              <a:gd name="connsiteX44" fmla="*/ 2567943 w 2582211"/>
              <a:gd name="connsiteY44" fmla="*/ 3420248 h 3420248"/>
              <a:gd name="connsiteX45" fmla="*/ 49856 w 2582211"/>
              <a:gd name="connsiteY45" fmla="*/ 3420248 h 3420248"/>
              <a:gd name="connsiteX46" fmla="*/ 22710 w 2582211"/>
              <a:gd name="connsiteY46" fmla="*/ 3393100 h 3420248"/>
              <a:gd name="connsiteX47" fmla="*/ 22670 w 2582211"/>
              <a:gd name="connsiteY47" fmla="*/ 3385186 h 3420248"/>
              <a:gd name="connsiteX48" fmla="*/ 19083 w 2582211"/>
              <a:gd name="connsiteY48" fmla="*/ 3385176 h 3420248"/>
              <a:gd name="connsiteX49" fmla="*/ 19083 w 2582211"/>
              <a:gd name="connsiteY49" fmla="*/ 3116615 h 3420248"/>
              <a:gd name="connsiteX50" fmla="*/ 19083 w 2582211"/>
              <a:gd name="connsiteY50" fmla="*/ 3073899 h 3420248"/>
              <a:gd name="connsiteX51" fmla="*/ 12058 w 2582211"/>
              <a:gd name="connsiteY51" fmla="*/ 3050041 h 3420248"/>
              <a:gd name="connsiteX52" fmla="*/ 4009 w 2582211"/>
              <a:gd name="connsiteY52" fmla="*/ 3025648 h 3420248"/>
              <a:gd name="connsiteX53" fmla="*/ 538 w 2582211"/>
              <a:gd name="connsiteY53" fmla="*/ 3002142 h 3420248"/>
              <a:gd name="connsiteX0" fmla="*/ 0 w 2582211"/>
              <a:gd name="connsiteY0" fmla="*/ 2984046 h 3420248"/>
              <a:gd name="connsiteX1" fmla="*/ 4752 w 2582211"/>
              <a:gd name="connsiteY1" fmla="*/ 2965088 h 3420248"/>
              <a:gd name="connsiteX2" fmla="*/ 2776 w 2582211"/>
              <a:gd name="connsiteY2" fmla="*/ 2952290 h 3420248"/>
              <a:gd name="connsiteX3" fmla="*/ 12555 w 2582211"/>
              <a:gd name="connsiteY3" fmla="*/ 2893589 h 3420248"/>
              <a:gd name="connsiteX4" fmla="*/ 17554 w 2582211"/>
              <a:gd name="connsiteY4" fmla="*/ 2869588 h 3420248"/>
              <a:gd name="connsiteX5" fmla="*/ 19084 w 2582211"/>
              <a:gd name="connsiteY5" fmla="*/ 2864960 h 3420248"/>
              <a:gd name="connsiteX6" fmla="*/ 19084 w 2582211"/>
              <a:gd name="connsiteY6" fmla="*/ 2707907 h 3420248"/>
              <a:gd name="connsiteX7" fmla="*/ 17373 w 2582211"/>
              <a:gd name="connsiteY7" fmla="*/ 2696322 h 3420248"/>
              <a:gd name="connsiteX8" fmla="*/ 19084 w 2582211"/>
              <a:gd name="connsiteY8" fmla="*/ 2657236 h 3420248"/>
              <a:gd name="connsiteX9" fmla="*/ 16753 w 2582211"/>
              <a:gd name="connsiteY9" fmla="*/ 2651559 h 3420248"/>
              <a:gd name="connsiteX10" fmla="*/ 19084 w 2582211"/>
              <a:gd name="connsiteY10" fmla="*/ 2613347 h 3420248"/>
              <a:gd name="connsiteX11" fmla="*/ 17105 w 2582211"/>
              <a:gd name="connsiteY11" fmla="*/ 2571479 h 3420248"/>
              <a:gd name="connsiteX12" fmla="*/ 11786 w 2582211"/>
              <a:gd name="connsiteY12" fmla="*/ 2568353 h 3420248"/>
              <a:gd name="connsiteX13" fmla="*/ 11318 w 2582211"/>
              <a:gd name="connsiteY13" fmla="*/ 2559171 h 3420248"/>
              <a:gd name="connsiteX14" fmla="*/ 11420 w 2582211"/>
              <a:gd name="connsiteY14" fmla="*/ 2544715 h 3420248"/>
              <a:gd name="connsiteX15" fmla="*/ 17003 w 2582211"/>
              <a:gd name="connsiteY15" fmla="*/ 2512336 h 3420248"/>
              <a:gd name="connsiteX16" fmla="*/ 14268 w 2582211"/>
              <a:gd name="connsiteY16" fmla="*/ 0 h 3420248"/>
              <a:gd name="connsiteX17" fmla="*/ 2532355 w 2582211"/>
              <a:gd name="connsiteY17" fmla="*/ 0 h 3420248"/>
              <a:gd name="connsiteX18" fmla="*/ 2559501 w 2582211"/>
              <a:gd name="connsiteY18" fmla="*/ 27148 h 3420248"/>
              <a:gd name="connsiteX19" fmla="*/ 2559542 w 2582211"/>
              <a:gd name="connsiteY19" fmla="*/ 35062 h 3420248"/>
              <a:gd name="connsiteX20" fmla="*/ 2563128 w 2582211"/>
              <a:gd name="connsiteY20" fmla="*/ 35072 h 3420248"/>
              <a:gd name="connsiteX21" fmla="*/ 2563128 w 2582211"/>
              <a:gd name="connsiteY21" fmla="*/ 303633 h 3420248"/>
              <a:gd name="connsiteX22" fmla="*/ 2563128 w 2582211"/>
              <a:gd name="connsiteY22" fmla="*/ 346349 h 3420248"/>
              <a:gd name="connsiteX23" fmla="*/ 2570153 w 2582211"/>
              <a:gd name="connsiteY23" fmla="*/ 370207 h 3420248"/>
              <a:gd name="connsiteX24" fmla="*/ 2578202 w 2582211"/>
              <a:gd name="connsiteY24" fmla="*/ 394600 h 3420248"/>
              <a:gd name="connsiteX25" fmla="*/ 2581673 w 2582211"/>
              <a:gd name="connsiteY25" fmla="*/ 418106 h 3420248"/>
              <a:gd name="connsiteX26" fmla="*/ 2582211 w 2582211"/>
              <a:gd name="connsiteY26" fmla="*/ 436202 h 3420248"/>
              <a:gd name="connsiteX27" fmla="*/ 2577459 w 2582211"/>
              <a:gd name="connsiteY27" fmla="*/ 455160 h 3420248"/>
              <a:gd name="connsiteX28" fmla="*/ 2579435 w 2582211"/>
              <a:gd name="connsiteY28" fmla="*/ 467958 h 3420248"/>
              <a:gd name="connsiteX29" fmla="*/ 2574345 w 2582211"/>
              <a:gd name="connsiteY29" fmla="*/ 491792 h 3420248"/>
              <a:gd name="connsiteX30" fmla="*/ 2569656 w 2582211"/>
              <a:gd name="connsiteY30" fmla="*/ 526659 h 3420248"/>
              <a:gd name="connsiteX31" fmla="*/ 2564657 w 2582211"/>
              <a:gd name="connsiteY31" fmla="*/ 550660 h 3420248"/>
              <a:gd name="connsiteX32" fmla="*/ 2563127 w 2582211"/>
              <a:gd name="connsiteY32" fmla="*/ 555288 h 3420248"/>
              <a:gd name="connsiteX33" fmla="*/ 2563127 w 2582211"/>
              <a:gd name="connsiteY33" fmla="*/ 712341 h 3420248"/>
              <a:gd name="connsiteX34" fmla="*/ 2564838 w 2582211"/>
              <a:gd name="connsiteY34" fmla="*/ 723926 h 3420248"/>
              <a:gd name="connsiteX35" fmla="*/ 2563127 w 2582211"/>
              <a:gd name="connsiteY35" fmla="*/ 763012 h 3420248"/>
              <a:gd name="connsiteX36" fmla="*/ 2565458 w 2582211"/>
              <a:gd name="connsiteY36" fmla="*/ 768689 h 3420248"/>
              <a:gd name="connsiteX37" fmla="*/ 2563127 w 2582211"/>
              <a:gd name="connsiteY37" fmla="*/ 806901 h 3420248"/>
              <a:gd name="connsiteX38" fmla="*/ 2565106 w 2582211"/>
              <a:gd name="connsiteY38" fmla="*/ 848769 h 3420248"/>
              <a:gd name="connsiteX39" fmla="*/ 2570425 w 2582211"/>
              <a:gd name="connsiteY39" fmla="*/ 851895 h 3420248"/>
              <a:gd name="connsiteX40" fmla="*/ 2570893 w 2582211"/>
              <a:gd name="connsiteY40" fmla="*/ 861077 h 3420248"/>
              <a:gd name="connsiteX41" fmla="*/ 2570791 w 2582211"/>
              <a:gd name="connsiteY41" fmla="*/ 875533 h 3420248"/>
              <a:gd name="connsiteX42" fmla="*/ 2565208 w 2582211"/>
              <a:gd name="connsiteY42" fmla="*/ 907912 h 3420248"/>
              <a:gd name="connsiteX43" fmla="*/ 2567943 w 2582211"/>
              <a:gd name="connsiteY43" fmla="*/ 3420248 h 3420248"/>
              <a:gd name="connsiteX44" fmla="*/ 49856 w 2582211"/>
              <a:gd name="connsiteY44" fmla="*/ 3420248 h 3420248"/>
              <a:gd name="connsiteX45" fmla="*/ 22710 w 2582211"/>
              <a:gd name="connsiteY45" fmla="*/ 3393100 h 3420248"/>
              <a:gd name="connsiteX46" fmla="*/ 22670 w 2582211"/>
              <a:gd name="connsiteY46" fmla="*/ 3385186 h 3420248"/>
              <a:gd name="connsiteX47" fmla="*/ 19083 w 2582211"/>
              <a:gd name="connsiteY47" fmla="*/ 3385176 h 3420248"/>
              <a:gd name="connsiteX48" fmla="*/ 19083 w 2582211"/>
              <a:gd name="connsiteY48" fmla="*/ 3116615 h 3420248"/>
              <a:gd name="connsiteX49" fmla="*/ 19083 w 2582211"/>
              <a:gd name="connsiteY49" fmla="*/ 3073899 h 3420248"/>
              <a:gd name="connsiteX50" fmla="*/ 12058 w 2582211"/>
              <a:gd name="connsiteY50" fmla="*/ 3050041 h 3420248"/>
              <a:gd name="connsiteX51" fmla="*/ 4009 w 2582211"/>
              <a:gd name="connsiteY51" fmla="*/ 3025648 h 3420248"/>
              <a:gd name="connsiteX52" fmla="*/ 538 w 2582211"/>
              <a:gd name="connsiteY52" fmla="*/ 3002142 h 3420248"/>
              <a:gd name="connsiteX53" fmla="*/ 0 w 2582211"/>
              <a:gd name="connsiteY53" fmla="*/ 2984046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57236 h 3420248"/>
              <a:gd name="connsiteX9" fmla="*/ 16215 w 2581673"/>
              <a:gd name="connsiteY9" fmla="*/ 2651559 h 3420248"/>
              <a:gd name="connsiteX10" fmla="*/ 18546 w 2581673"/>
              <a:gd name="connsiteY10" fmla="*/ 2613347 h 3420248"/>
              <a:gd name="connsiteX11" fmla="*/ 16567 w 2581673"/>
              <a:gd name="connsiteY11" fmla="*/ 2571479 h 3420248"/>
              <a:gd name="connsiteX12" fmla="*/ 11248 w 2581673"/>
              <a:gd name="connsiteY12" fmla="*/ 2568353 h 3420248"/>
              <a:gd name="connsiteX13" fmla="*/ 10780 w 2581673"/>
              <a:gd name="connsiteY13" fmla="*/ 2559171 h 3420248"/>
              <a:gd name="connsiteX14" fmla="*/ 10882 w 2581673"/>
              <a:gd name="connsiteY14" fmla="*/ 2544715 h 3420248"/>
              <a:gd name="connsiteX15" fmla="*/ 16465 w 2581673"/>
              <a:gd name="connsiteY15" fmla="*/ 2512336 h 3420248"/>
              <a:gd name="connsiteX16" fmla="*/ 13730 w 2581673"/>
              <a:gd name="connsiteY16" fmla="*/ 0 h 3420248"/>
              <a:gd name="connsiteX17" fmla="*/ 2531817 w 2581673"/>
              <a:gd name="connsiteY17" fmla="*/ 0 h 3420248"/>
              <a:gd name="connsiteX18" fmla="*/ 2558963 w 2581673"/>
              <a:gd name="connsiteY18" fmla="*/ 27148 h 3420248"/>
              <a:gd name="connsiteX19" fmla="*/ 2559004 w 2581673"/>
              <a:gd name="connsiteY19" fmla="*/ 35062 h 3420248"/>
              <a:gd name="connsiteX20" fmla="*/ 2562590 w 2581673"/>
              <a:gd name="connsiteY20" fmla="*/ 35072 h 3420248"/>
              <a:gd name="connsiteX21" fmla="*/ 2562590 w 2581673"/>
              <a:gd name="connsiteY21" fmla="*/ 303633 h 3420248"/>
              <a:gd name="connsiteX22" fmla="*/ 2562590 w 2581673"/>
              <a:gd name="connsiteY22" fmla="*/ 346349 h 3420248"/>
              <a:gd name="connsiteX23" fmla="*/ 2569615 w 2581673"/>
              <a:gd name="connsiteY23" fmla="*/ 370207 h 3420248"/>
              <a:gd name="connsiteX24" fmla="*/ 2577664 w 2581673"/>
              <a:gd name="connsiteY24" fmla="*/ 394600 h 3420248"/>
              <a:gd name="connsiteX25" fmla="*/ 2581135 w 2581673"/>
              <a:gd name="connsiteY25" fmla="*/ 418106 h 3420248"/>
              <a:gd name="connsiteX26" fmla="*/ 2581673 w 2581673"/>
              <a:gd name="connsiteY26" fmla="*/ 436202 h 3420248"/>
              <a:gd name="connsiteX27" fmla="*/ 2576921 w 2581673"/>
              <a:gd name="connsiteY27" fmla="*/ 455160 h 3420248"/>
              <a:gd name="connsiteX28" fmla="*/ 2578897 w 2581673"/>
              <a:gd name="connsiteY28" fmla="*/ 467958 h 3420248"/>
              <a:gd name="connsiteX29" fmla="*/ 2573807 w 2581673"/>
              <a:gd name="connsiteY29" fmla="*/ 491792 h 3420248"/>
              <a:gd name="connsiteX30" fmla="*/ 2569118 w 2581673"/>
              <a:gd name="connsiteY30" fmla="*/ 526659 h 3420248"/>
              <a:gd name="connsiteX31" fmla="*/ 2564119 w 2581673"/>
              <a:gd name="connsiteY31" fmla="*/ 550660 h 3420248"/>
              <a:gd name="connsiteX32" fmla="*/ 2562589 w 2581673"/>
              <a:gd name="connsiteY32" fmla="*/ 555288 h 3420248"/>
              <a:gd name="connsiteX33" fmla="*/ 2562589 w 2581673"/>
              <a:gd name="connsiteY33" fmla="*/ 712341 h 3420248"/>
              <a:gd name="connsiteX34" fmla="*/ 2564300 w 2581673"/>
              <a:gd name="connsiteY34" fmla="*/ 723926 h 3420248"/>
              <a:gd name="connsiteX35" fmla="*/ 2562589 w 2581673"/>
              <a:gd name="connsiteY35" fmla="*/ 763012 h 3420248"/>
              <a:gd name="connsiteX36" fmla="*/ 2564920 w 2581673"/>
              <a:gd name="connsiteY36" fmla="*/ 768689 h 3420248"/>
              <a:gd name="connsiteX37" fmla="*/ 2562589 w 2581673"/>
              <a:gd name="connsiteY37" fmla="*/ 806901 h 3420248"/>
              <a:gd name="connsiteX38" fmla="*/ 2564568 w 2581673"/>
              <a:gd name="connsiteY38" fmla="*/ 848769 h 3420248"/>
              <a:gd name="connsiteX39" fmla="*/ 2569887 w 2581673"/>
              <a:gd name="connsiteY39" fmla="*/ 851895 h 3420248"/>
              <a:gd name="connsiteX40" fmla="*/ 2570355 w 2581673"/>
              <a:gd name="connsiteY40" fmla="*/ 861077 h 3420248"/>
              <a:gd name="connsiteX41" fmla="*/ 2570253 w 2581673"/>
              <a:gd name="connsiteY41" fmla="*/ 875533 h 3420248"/>
              <a:gd name="connsiteX42" fmla="*/ 2564670 w 2581673"/>
              <a:gd name="connsiteY42" fmla="*/ 907912 h 3420248"/>
              <a:gd name="connsiteX43" fmla="*/ 2567405 w 2581673"/>
              <a:gd name="connsiteY43" fmla="*/ 3420248 h 3420248"/>
              <a:gd name="connsiteX44" fmla="*/ 49318 w 2581673"/>
              <a:gd name="connsiteY44" fmla="*/ 3420248 h 3420248"/>
              <a:gd name="connsiteX45" fmla="*/ 22172 w 2581673"/>
              <a:gd name="connsiteY45" fmla="*/ 3393100 h 3420248"/>
              <a:gd name="connsiteX46" fmla="*/ 22132 w 2581673"/>
              <a:gd name="connsiteY46" fmla="*/ 3385186 h 3420248"/>
              <a:gd name="connsiteX47" fmla="*/ 18545 w 2581673"/>
              <a:gd name="connsiteY47" fmla="*/ 3385176 h 3420248"/>
              <a:gd name="connsiteX48" fmla="*/ 18545 w 2581673"/>
              <a:gd name="connsiteY48" fmla="*/ 3116615 h 3420248"/>
              <a:gd name="connsiteX49" fmla="*/ 18545 w 2581673"/>
              <a:gd name="connsiteY49" fmla="*/ 3073899 h 3420248"/>
              <a:gd name="connsiteX50" fmla="*/ 11520 w 2581673"/>
              <a:gd name="connsiteY50" fmla="*/ 3050041 h 3420248"/>
              <a:gd name="connsiteX51" fmla="*/ 3471 w 2581673"/>
              <a:gd name="connsiteY51" fmla="*/ 3025648 h 3420248"/>
              <a:gd name="connsiteX52" fmla="*/ 0 w 2581673"/>
              <a:gd name="connsiteY52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57236 h 3420248"/>
              <a:gd name="connsiteX9" fmla="*/ 18546 w 2581673"/>
              <a:gd name="connsiteY9" fmla="*/ 2613347 h 3420248"/>
              <a:gd name="connsiteX10" fmla="*/ 16567 w 2581673"/>
              <a:gd name="connsiteY10" fmla="*/ 2571479 h 3420248"/>
              <a:gd name="connsiteX11" fmla="*/ 11248 w 2581673"/>
              <a:gd name="connsiteY11" fmla="*/ 2568353 h 3420248"/>
              <a:gd name="connsiteX12" fmla="*/ 10780 w 2581673"/>
              <a:gd name="connsiteY12" fmla="*/ 2559171 h 3420248"/>
              <a:gd name="connsiteX13" fmla="*/ 10882 w 2581673"/>
              <a:gd name="connsiteY13" fmla="*/ 2544715 h 3420248"/>
              <a:gd name="connsiteX14" fmla="*/ 16465 w 2581673"/>
              <a:gd name="connsiteY14" fmla="*/ 2512336 h 3420248"/>
              <a:gd name="connsiteX15" fmla="*/ 13730 w 2581673"/>
              <a:gd name="connsiteY15" fmla="*/ 0 h 3420248"/>
              <a:gd name="connsiteX16" fmla="*/ 2531817 w 2581673"/>
              <a:gd name="connsiteY16" fmla="*/ 0 h 3420248"/>
              <a:gd name="connsiteX17" fmla="*/ 2558963 w 2581673"/>
              <a:gd name="connsiteY17" fmla="*/ 27148 h 3420248"/>
              <a:gd name="connsiteX18" fmla="*/ 2559004 w 2581673"/>
              <a:gd name="connsiteY18" fmla="*/ 35062 h 3420248"/>
              <a:gd name="connsiteX19" fmla="*/ 2562590 w 2581673"/>
              <a:gd name="connsiteY19" fmla="*/ 35072 h 3420248"/>
              <a:gd name="connsiteX20" fmla="*/ 2562590 w 2581673"/>
              <a:gd name="connsiteY20" fmla="*/ 303633 h 3420248"/>
              <a:gd name="connsiteX21" fmla="*/ 2562590 w 2581673"/>
              <a:gd name="connsiteY21" fmla="*/ 346349 h 3420248"/>
              <a:gd name="connsiteX22" fmla="*/ 2569615 w 2581673"/>
              <a:gd name="connsiteY22" fmla="*/ 370207 h 3420248"/>
              <a:gd name="connsiteX23" fmla="*/ 2577664 w 2581673"/>
              <a:gd name="connsiteY23" fmla="*/ 394600 h 3420248"/>
              <a:gd name="connsiteX24" fmla="*/ 2581135 w 2581673"/>
              <a:gd name="connsiteY24" fmla="*/ 418106 h 3420248"/>
              <a:gd name="connsiteX25" fmla="*/ 2581673 w 2581673"/>
              <a:gd name="connsiteY25" fmla="*/ 436202 h 3420248"/>
              <a:gd name="connsiteX26" fmla="*/ 2576921 w 2581673"/>
              <a:gd name="connsiteY26" fmla="*/ 455160 h 3420248"/>
              <a:gd name="connsiteX27" fmla="*/ 2578897 w 2581673"/>
              <a:gd name="connsiteY27" fmla="*/ 467958 h 3420248"/>
              <a:gd name="connsiteX28" fmla="*/ 2573807 w 2581673"/>
              <a:gd name="connsiteY28" fmla="*/ 491792 h 3420248"/>
              <a:gd name="connsiteX29" fmla="*/ 2569118 w 2581673"/>
              <a:gd name="connsiteY29" fmla="*/ 526659 h 3420248"/>
              <a:gd name="connsiteX30" fmla="*/ 2564119 w 2581673"/>
              <a:gd name="connsiteY30" fmla="*/ 550660 h 3420248"/>
              <a:gd name="connsiteX31" fmla="*/ 2562589 w 2581673"/>
              <a:gd name="connsiteY31" fmla="*/ 555288 h 3420248"/>
              <a:gd name="connsiteX32" fmla="*/ 2562589 w 2581673"/>
              <a:gd name="connsiteY32" fmla="*/ 712341 h 3420248"/>
              <a:gd name="connsiteX33" fmla="*/ 2564300 w 2581673"/>
              <a:gd name="connsiteY33" fmla="*/ 723926 h 3420248"/>
              <a:gd name="connsiteX34" fmla="*/ 2562589 w 2581673"/>
              <a:gd name="connsiteY34" fmla="*/ 763012 h 3420248"/>
              <a:gd name="connsiteX35" fmla="*/ 2564920 w 2581673"/>
              <a:gd name="connsiteY35" fmla="*/ 768689 h 3420248"/>
              <a:gd name="connsiteX36" fmla="*/ 2562589 w 2581673"/>
              <a:gd name="connsiteY36" fmla="*/ 806901 h 3420248"/>
              <a:gd name="connsiteX37" fmla="*/ 2564568 w 2581673"/>
              <a:gd name="connsiteY37" fmla="*/ 848769 h 3420248"/>
              <a:gd name="connsiteX38" fmla="*/ 2569887 w 2581673"/>
              <a:gd name="connsiteY38" fmla="*/ 851895 h 3420248"/>
              <a:gd name="connsiteX39" fmla="*/ 2570355 w 2581673"/>
              <a:gd name="connsiteY39" fmla="*/ 861077 h 3420248"/>
              <a:gd name="connsiteX40" fmla="*/ 2570253 w 2581673"/>
              <a:gd name="connsiteY40" fmla="*/ 875533 h 3420248"/>
              <a:gd name="connsiteX41" fmla="*/ 2564670 w 2581673"/>
              <a:gd name="connsiteY41" fmla="*/ 907912 h 3420248"/>
              <a:gd name="connsiteX42" fmla="*/ 2567405 w 2581673"/>
              <a:gd name="connsiteY42" fmla="*/ 3420248 h 3420248"/>
              <a:gd name="connsiteX43" fmla="*/ 49318 w 2581673"/>
              <a:gd name="connsiteY43" fmla="*/ 3420248 h 3420248"/>
              <a:gd name="connsiteX44" fmla="*/ 22172 w 2581673"/>
              <a:gd name="connsiteY44" fmla="*/ 3393100 h 3420248"/>
              <a:gd name="connsiteX45" fmla="*/ 22132 w 2581673"/>
              <a:gd name="connsiteY45" fmla="*/ 3385186 h 3420248"/>
              <a:gd name="connsiteX46" fmla="*/ 18545 w 2581673"/>
              <a:gd name="connsiteY46" fmla="*/ 3385176 h 3420248"/>
              <a:gd name="connsiteX47" fmla="*/ 18545 w 2581673"/>
              <a:gd name="connsiteY47" fmla="*/ 3116615 h 3420248"/>
              <a:gd name="connsiteX48" fmla="*/ 18545 w 2581673"/>
              <a:gd name="connsiteY48" fmla="*/ 3073899 h 3420248"/>
              <a:gd name="connsiteX49" fmla="*/ 11520 w 2581673"/>
              <a:gd name="connsiteY49" fmla="*/ 3050041 h 3420248"/>
              <a:gd name="connsiteX50" fmla="*/ 3471 w 2581673"/>
              <a:gd name="connsiteY50" fmla="*/ 3025648 h 3420248"/>
              <a:gd name="connsiteX51" fmla="*/ 0 w 2581673"/>
              <a:gd name="connsiteY51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13347 h 3420248"/>
              <a:gd name="connsiteX9" fmla="*/ 16567 w 2581673"/>
              <a:gd name="connsiteY9" fmla="*/ 2571479 h 3420248"/>
              <a:gd name="connsiteX10" fmla="*/ 11248 w 2581673"/>
              <a:gd name="connsiteY10" fmla="*/ 2568353 h 3420248"/>
              <a:gd name="connsiteX11" fmla="*/ 10780 w 2581673"/>
              <a:gd name="connsiteY11" fmla="*/ 2559171 h 3420248"/>
              <a:gd name="connsiteX12" fmla="*/ 10882 w 2581673"/>
              <a:gd name="connsiteY12" fmla="*/ 2544715 h 3420248"/>
              <a:gd name="connsiteX13" fmla="*/ 16465 w 2581673"/>
              <a:gd name="connsiteY13" fmla="*/ 2512336 h 3420248"/>
              <a:gd name="connsiteX14" fmla="*/ 13730 w 2581673"/>
              <a:gd name="connsiteY14" fmla="*/ 0 h 3420248"/>
              <a:gd name="connsiteX15" fmla="*/ 2531817 w 2581673"/>
              <a:gd name="connsiteY15" fmla="*/ 0 h 3420248"/>
              <a:gd name="connsiteX16" fmla="*/ 2558963 w 2581673"/>
              <a:gd name="connsiteY16" fmla="*/ 27148 h 3420248"/>
              <a:gd name="connsiteX17" fmla="*/ 2559004 w 2581673"/>
              <a:gd name="connsiteY17" fmla="*/ 35062 h 3420248"/>
              <a:gd name="connsiteX18" fmla="*/ 2562590 w 2581673"/>
              <a:gd name="connsiteY18" fmla="*/ 35072 h 3420248"/>
              <a:gd name="connsiteX19" fmla="*/ 2562590 w 2581673"/>
              <a:gd name="connsiteY19" fmla="*/ 303633 h 3420248"/>
              <a:gd name="connsiteX20" fmla="*/ 2562590 w 2581673"/>
              <a:gd name="connsiteY20" fmla="*/ 346349 h 3420248"/>
              <a:gd name="connsiteX21" fmla="*/ 2569615 w 2581673"/>
              <a:gd name="connsiteY21" fmla="*/ 370207 h 3420248"/>
              <a:gd name="connsiteX22" fmla="*/ 2577664 w 2581673"/>
              <a:gd name="connsiteY22" fmla="*/ 394600 h 3420248"/>
              <a:gd name="connsiteX23" fmla="*/ 2581135 w 2581673"/>
              <a:gd name="connsiteY23" fmla="*/ 418106 h 3420248"/>
              <a:gd name="connsiteX24" fmla="*/ 2581673 w 2581673"/>
              <a:gd name="connsiteY24" fmla="*/ 436202 h 3420248"/>
              <a:gd name="connsiteX25" fmla="*/ 2576921 w 2581673"/>
              <a:gd name="connsiteY25" fmla="*/ 455160 h 3420248"/>
              <a:gd name="connsiteX26" fmla="*/ 2578897 w 2581673"/>
              <a:gd name="connsiteY26" fmla="*/ 467958 h 3420248"/>
              <a:gd name="connsiteX27" fmla="*/ 2573807 w 2581673"/>
              <a:gd name="connsiteY27" fmla="*/ 491792 h 3420248"/>
              <a:gd name="connsiteX28" fmla="*/ 2569118 w 2581673"/>
              <a:gd name="connsiteY28" fmla="*/ 526659 h 3420248"/>
              <a:gd name="connsiteX29" fmla="*/ 2564119 w 2581673"/>
              <a:gd name="connsiteY29" fmla="*/ 550660 h 3420248"/>
              <a:gd name="connsiteX30" fmla="*/ 2562589 w 2581673"/>
              <a:gd name="connsiteY30" fmla="*/ 555288 h 3420248"/>
              <a:gd name="connsiteX31" fmla="*/ 2562589 w 2581673"/>
              <a:gd name="connsiteY31" fmla="*/ 712341 h 3420248"/>
              <a:gd name="connsiteX32" fmla="*/ 2564300 w 2581673"/>
              <a:gd name="connsiteY32" fmla="*/ 723926 h 3420248"/>
              <a:gd name="connsiteX33" fmla="*/ 2562589 w 2581673"/>
              <a:gd name="connsiteY33" fmla="*/ 763012 h 3420248"/>
              <a:gd name="connsiteX34" fmla="*/ 2564920 w 2581673"/>
              <a:gd name="connsiteY34" fmla="*/ 768689 h 3420248"/>
              <a:gd name="connsiteX35" fmla="*/ 2562589 w 2581673"/>
              <a:gd name="connsiteY35" fmla="*/ 806901 h 3420248"/>
              <a:gd name="connsiteX36" fmla="*/ 2564568 w 2581673"/>
              <a:gd name="connsiteY36" fmla="*/ 848769 h 3420248"/>
              <a:gd name="connsiteX37" fmla="*/ 2569887 w 2581673"/>
              <a:gd name="connsiteY37" fmla="*/ 851895 h 3420248"/>
              <a:gd name="connsiteX38" fmla="*/ 2570355 w 2581673"/>
              <a:gd name="connsiteY38" fmla="*/ 861077 h 3420248"/>
              <a:gd name="connsiteX39" fmla="*/ 2570253 w 2581673"/>
              <a:gd name="connsiteY39" fmla="*/ 875533 h 3420248"/>
              <a:gd name="connsiteX40" fmla="*/ 2564670 w 2581673"/>
              <a:gd name="connsiteY40" fmla="*/ 907912 h 3420248"/>
              <a:gd name="connsiteX41" fmla="*/ 2567405 w 2581673"/>
              <a:gd name="connsiteY41" fmla="*/ 3420248 h 3420248"/>
              <a:gd name="connsiteX42" fmla="*/ 49318 w 2581673"/>
              <a:gd name="connsiteY42" fmla="*/ 3420248 h 3420248"/>
              <a:gd name="connsiteX43" fmla="*/ 22172 w 2581673"/>
              <a:gd name="connsiteY43" fmla="*/ 3393100 h 3420248"/>
              <a:gd name="connsiteX44" fmla="*/ 22132 w 2581673"/>
              <a:gd name="connsiteY44" fmla="*/ 3385186 h 3420248"/>
              <a:gd name="connsiteX45" fmla="*/ 18545 w 2581673"/>
              <a:gd name="connsiteY45" fmla="*/ 3385176 h 3420248"/>
              <a:gd name="connsiteX46" fmla="*/ 18545 w 2581673"/>
              <a:gd name="connsiteY46" fmla="*/ 3116615 h 3420248"/>
              <a:gd name="connsiteX47" fmla="*/ 18545 w 2581673"/>
              <a:gd name="connsiteY47" fmla="*/ 3073899 h 3420248"/>
              <a:gd name="connsiteX48" fmla="*/ 11520 w 2581673"/>
              <a:gd name="connsiteY48" fmla="*/ 3050041 h 3420248"/>
              <a:gd name="connsiteX49" fmla="*/ 3471 w 2581673"/>
              <a:gd name="connsiteY49" fmla="*/ 3025648 h 3420248"/>
              <a:gd name="connsiteX50" fmla="*/ 0 w 2581673"/>
              <a:gd name="connsiteY50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116615 h 3420248"/>
              <a:gd name="connsiteX46" fmla="*/ 18545 w 2581673"/>
              <a:gd name="connsiteY46" fmla="*/ 3073899 h 3420248"/>
              <a:gd name="connsiteX47" fmla="*/ 11520 w 2581673"/>
              <a:gd name="connsiteY47" fmla="*/ 3050041 h 3420248"/>
              <a:gd name="connsiteX48" fmla="*/ 3471 w 2581673"/>
              <a:gd name="connsiteY48" fmla="*/ 3025648 h 3420248"/>
              <a:gd name="connsiteX49" fmla="*/ 0 w 2581673"/>
              <a:gd name="connsiteY49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116615 h 3420248"/>
              <a:gd name="connsiteX46" fmla="*/ 18545 w 2581673"/>
              <a:gd name="connsiteY46" fmla="*/ 3073899 h 3420248"/>
              <a:gd name="connsiteX47" fmla="*/ 3471 w 2581673"/>
              <a:gd name="connsiteY47" fmla="*/ 3025648 h 3420248"/>
              <a:gd name="connsiteX48" fmla="*/ 0 w 2581673"/>
              <a:gd name="connsiteY48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073899 h 3420248"/>
              <a:gd name="connsiteX46" fmla="*/ 3471 w 2581673"/>
              <a:gd name="connsiteY46" fmla="*/ 3025648 h 3420248"/>
              <a:gd name="connsiteX47" fmla="*/ 0 w 2581673"/>
              <a:gd name="connsiteY47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567 w 2581673"/>
              <a:gd name="connsiteY7" fmla="*/ 2571479 h 3420248"/>
              <a:gd name="connsiteX8" fmla="*/ 11248 w 2581673"/>
              <a:gd name="connsiteY8" fmla="*/ 2568353 h 3420248"/>
              <a:gd name="connsiteX9" fmla="*/ 10780 w 2581673"/>
              <a:gd name="connsiteY9" fmla="*/ 2559171 h 3420248"/>
              <a:gd name="connsiteX10" fmla="*/ 10882 w 2581673"/>
              <a:gd name="connsiteY10" fmla="*/ 2544715 h 3420248"/>
              <a:gd name="connsiteX11" fmla="*/ 16465 w 2581673"/>
              <a:gd name="connsiteY11" fmla="*/ 2512336 h 3420248"/>
              <a:gd name="connsiteX12" fmla="*/ 13730 w 2581673"/>
              <a:gd name="connsiteY12" fmla="*/ 0 h 3420248"/>
              <a:gd name="connsiteX13" fmla="*/ 2531817 w 2581673"/>
              <a:gd name="connsiteY13" fmla="*/ 0 h 3420248"/>
              <a:gd name="connsiteX14" fmla="*/ 2558963 w 2581673"/>
              <a:gd name="connsiteY14" fmla="*/ 27148 h 3420248"/>
              <a:gd name="connsiteX15" fmla="*/ 2559004 w 2581673"/>
              <a:gd name="connsiteY15" fmla="*/ 35062 h 3420248"/>
              <a:gd name="connsiteX16" fmla="*/ 2562590 w 2581673"/>
              <a:gd name="connsiteY16" fmla="*/ 35072 h 3420248"/>
              <a:gd name="connsiteX17" fmla="*/ 2562590 w 2581673"/>
              <a:gd name="connsiteY17" fmla="*/ 303633 h 3420248"/>
              <a:gd name="connsiteX18" fmla="*/ 2562590 w 2581673"/>
              <a:gd name="connsiteY18" fmla="*/ 346349 h 3420248"/>
              <a:gd name="connsiteX19" fmla="*/ 2569615 w 2581673"/>
              <a:gd name="connsiteY19" fmla="*/ 370207 h 3420248"/>
              <a:gd name="connsiteX20" fmla="*/ 2577664 w 2581673"/>
              <a:gd name="connsiteY20" fmla="*/ 394600 h 3420248"/>
              <a:gd name="connsiteX21" fmla="*/ 2581135 w 2581673"/>
              <a:gd name="connsiteY21" fmla="*/ 418106 h 3420248"/>
              <a:gd name="connsiteX22" fmla="*/ 2581673 w 2581673"/>
              <a:gd name="connsiteY22" fmla="*/ 436202 h 3420248"/>
              <a:gd name="connsiteX23" fmla="*/ 2576921 w 2581673"/>
              <a:gd name="connsiteY23" fmla="*/ 455160 h 3420248"/>
              <a:gd name="connsiteX24" fmla="*/ 2578897 w 2581673"/>
              <a:gd name="connsiteY24" fmla="*/ 467958 h 3420248"/>
              <a:gd name="connsiteX25" fmla="*/ 2573807 w 2581673"/>
              <a:gd name="connsiteY25" fmla="*/ 491792 h 3420248"/>
              <a:gd name="connsiteX26" fmla="*/ 2569118 w 2581673"/>
              <a:gd name="connsiteY26" fmla="*/ 526659 h 3420248"/>
              <a:gd name="connsiteX27" fmla="*/ 2564119 w 2581673"/>
              <a:gd name="connsiteY27" fmla="*/ 550660 h 3420248"/>
              <a:gd name="connsiteX28" fmla="*/ 2562589 w 2581673"/>
              <a:gd name="connsiteY28" fmla="*/ 555288 h 3420248"/>
              <a:gd name="connsiteX29" fmla="*/ 2562589 w 2581673"/>
              <a:gd name="connsiteY29" fmla="*/ 712341 h 3420248"/>
              <a:gd name="connsiteX30" fmla="*/ 2564300 w 2581673"/>
              <a:gd name="connsiteY30" fmla="*/ 723926 h 3420248"/>
              <a:gd name="connsiteX31" fmla="*/ 2562589 w 2581673"/>
              <a:gd name="connsiteY31" fmla="*/ 763012 h 3420248"/>
              <a:gd name="connsiteX32" fmla="*/ 2564920 w 2581673"/>
              <a:gd name="connsiteY32" fmla="*/ 768689 h 3420248"/>
              <a:gd name="connsiteX33" fmla="*/ 2562589 w 2581673"/>
              <a:gd name="connsiteY33" fmla="*/ 806901 h 3420248"/>
              <a:gd name="connsiteX34" fmla="*/ 2564568 w 2581673"/>
              <a:gd name="connsiteY34" fmla="*/ 848769 h 3420248"/>
              <a:gd name="connsiteX35" fmla="*/ 2569887 w 2581673"/>
              <a:gd name="connsiteY35" fmla="*/ 851895 h 3420248"/>
              <a:gd name="connsiteX36" fmla="*/ 2570355 w 2581673"/>
              <a:gd name="connsiteY36" fmla="*/ 861077 h 3420248"/>
              <a:gd name="connsiteX37" fmla="*/ 2570253 w 2581673"/>
              <a:gd name="connsiteY37" fmla="*/ 875533 h 3420248"/>
              <a:gd name="connsiteX38" fmla="*/ 2564670 w 2581673"/>
              <a:gd name="connsiteY38" fmla="*/ 907912 h 3420248"/>
              <a:gd name="connsiteX39" fmla="*/ 2567405 w 2581673"/>
              <a:gd name="connsiteY39" fmla="*/ 3420248 h 3420248"/>
              <a:gd name="connsiteX40" fmla="*/ 49318 w 2581673"/>
              <a:gd name="connsiteY40" fmla="*/ 3420248 h 3420248"/>
              <a:gd name="connsiteX41" fmla="*/ 22172 w 2581673"/>
              <a:gd name="connsiteY41" fmla="*/ 3393100 h 3420248"/>
              <a:gd name="connsiteX42" fmla="*/ 22132 w 2581673"/>
              <a:gd name="connsiteY42" fmla="*/ 3385186 h 3420248"/>
              <a:gd name="connsiteX43" fmla="*/ 18545 w 2581673"/>
              <a:gd name="connsiteY43" fmla="*/ 3385176 h 3420248"/>
              <a:gd name="connsiteX44" fmla="*/ 18545 w 2581673"/>
              <a:gd name="connsiteY44" fmla="*/ 3073899 h 3420248"/>
              <a:gd name="connsiteX45" fmla="*/ 3471 w 2581673"/>
              <a:gd name="connsiteY45" fmla="*/ 3025648 h 3420248"/>
              <a:gd name="connsiteX46" fmla="*/ 0 w 2581673"/>
              <a:gd name="connsiteY46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0780 w 2581673"/>
              <a:gd name="connsiteY8" fmla="*/ 2559171 h 3420248"/>
              <a:gd name="connsiteX9" fmla="*/ 10882 w 2581673"/>
              <a:gd name="connsiteY9" fmla="*/ 2544715 h 3420248"/>
              <a:gd name="connsiteX10" fmla="*/ 16465 w 2581673"/>
              <a:gd name="connsiteY10" fmla="*/ 2512336 h 3420248"/>
              <a:gd name="connsiteX11" fmla="*/ 13730 w 2581673"/>
              <a:gd name="connsiteY11" fmla="*/ 0 h 3420248"/>
              <a:gd name="connsiteX12" fmla="*/ 2531817 w 2581673"/>
              <a:gd name="connsiteY12" fmla="*/ 0 h 3420248"/>
              <a:gd name="connsiteX13" fmla="*/ 2558963 w 2581673"/>
              <a:gd name="connsiteY13" fmla="*/ 27148 h 3420248"/>
              <a:gd name="connsiteX14" fmla="*/ 2559004 w 2581673"/>
              <a:gd name="connsiteY14" fmla="*/ 35062 h 3420248"/>
              <a:gd name="connsiteX15" fmla="*/ 2562590 w 2581673"/>
              <a:gd name="connsiteY15" fmla="*/ 35072 h 3420248"/>
              <a:gd name="connsiteX16" fmla="*/ 2562590 w 2581673"/>
              <a:gd name="connsiteY16" fmla="*/ 303633 h 3420248"/>
              <a:gd name="connsiteX17" fmla="*/ 2562590 w 2581673"/>
              <a:gd name="connsiteY17" fmla="*/ 346349 h 3420248"/>
              <a:gd name="connsiteX18" fmla="*/ 2569615 w 2581673"/>
              <a:gd name="connsiteY18" fmla="*/ 370207 h 3420248"/>
              <a:gd name="connsiteX19" fmla="*/ 2577664 w 2581673"/>
              <a:gd name="connsiteY19" fmla="*/ 394600 h 3420248"/>
              <a:gd name="connsiteX20" fmla="*/ 2581135 w 2581673"/>
              <a:gd name="connsiteY20" fmla="*/ 418106 h 3420248"/>
              <a:gd name="connsiteX21" fmla="*/ 2581673 w 2581673"/>
              <a:gd name="connsiteY21" fmla="*/ 436202 h 3420248"/>
              <a:gd name="connsiteX22" fmla="*/ 2576921 w 2581673"/>
              <a:gd name="connsiteY22" fmla="*/ 455160 h 3420248"/>
              <a:gd name="connsiteX23" fmla="*/ 2578897 w 2581673"/>
              <a:gd name="connsiteY23" fmla="*/ 467958 h 3420248"/>
              <a:gd name="connsiteX24" fmla="*/ 2573807 w 2581673"/>
              <a:gd name="connsiteY24" fmla="*/ 491792 h 3420248"/>
              <a:gd name="connsiteX25" fmla="*/ 2569118 w 2581673"/>
              <a:gd name="connsiteY25" fmla="*/ 526659 h 3420248"/>
              <a:gd name="connsiteX26" fmla="*/ 2564119 w 2581673"/>
              <a:gd name="connsiteY26" fmla="*/ 550660 h 3420248"/>
              <a:gd name="connsiteX27" fmla="*/ 2562589 w 2581673"/>
              <a:gd name="connsiteY27" fmla="*/ 555288 h 3420248"/>
              <a:gd name="connsiteX28" fmla="*/ 2562589 w 2581673"/>
              <a:gd name="connsiteY28" fmla="*/ 712341 h 3420248"/>
              <a:gd name="connsiteX29" fmla="*/ 2564300 w 2581673"/>
              <a:gd name="connsiteY29" fmla="*/ 723926 h 3420248"/>
              <a:gd name="connsiteX30" fmla="*/ 2562589 w 2581673"/>
              <a:gd name="connsiteY30" fmla="*/ 763012 h 3420248"/>
              <a:gd name="connsiteX31" fmla="*/ 2564920 w 2581673"/>
              <a:gd name="connsiteY31" fmla="*/ 768689 h 3420248"/>
              <a:gd name="connsiteX32" fmla="*/ 2562589 w 2581673"/>
              <a:gd name="connsiteY32" fmla="*/ 806901 h 3420248"/>
              <a:gd name="connsiteX33" fmla="*/ 2564568 w 2581673"/>
              <a:gd name="connsiteY33" fmla="*/ 848769 h 3420248"/>
              <a:gd name="connsiteX34" fmla="*/ 2569887 w 2581673"/>
              <a:gd name="connsiteY34" fmla="*/ 851895 h 3420248"/>
              <a:gd name="connsiteX35" fmla="*/ 2570355 w 2581673"/>
              <a:gd name="connsiteY35" fmla="*/ 861077 h 3420248"/>
              <a:gd name="connsiteX36" fmla="*/ 2570253 w 2581673"/>
              <a:gd name="connsiteY36" fmla="*/ 875533 h 3420248"/>
              <a:gd name="connsiteX37" fmla="*/ 2564670 w 2581673"/>
              <a:gd name="connsiteY37" fmla="*/ 907912 h 3420248"/>
              <a:gd name="connsiteX38" fmla="*/ 2567405 w 2581673"/>
              <a:gd name="connsiteY38" fmla="*/ 3420248 h 3420248"/>
              <a:gd name="connsiteX39" fmla="*/ 49318 w 2581673"/>
              <a:gd name="connsiteY39" fmla="*/ 3420248 h 3420248"/>
              <a:gd name="connsiteX40" fmla="*/ 22172 w 2581673"/>
              <a:gd name="connsiteY40" fmla="*/ 3393100 h 3420248"/>
              <a:gd name="connsiteX41" fmla="*/ 22132 w 2581673"/>
              <a:gd name="connsiteY41" fmla="*/ 3385186 h 3420248"/>
              <a:gd name="connsiteX42" fmla="*/ 18545 w 2581673"/>
              <a:gd name="connsiteY42" fmla="*/ 3385176 h 3420248"/>
              <a:gd name="connsiteX43" fmla="*/ 18545 w 2581673"/>
              <a:gd name="connsiteY43" fmla="*/ 3073899 h 3420248"/>
              <a:gd name="connsiteX44" fmla="*/ 3471 w 2581673"/>
              <a:gd name="connsiteY44" fmla="*/ 3025648 h 3420248"/>
              <a:gd name="connsiteX45" fmla="*/ 0 w 2581673"/>
              <a:gd name="connsiteY45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0780 w 2581673"/>
              <a:gd name="connsiteY8" fmla="*/ 2559171 h 3420248"/>
              <a:gd name="connsiteX9" fmla="*/ 16465 w 2581673"/>
              <a:gd name="connsiteY9" fmla="*/ 2512336 h 3420248"/>
              <a:gd name="connsiteX10" fmla="*/ 13730 w 2581673"/>
              <a:gd name="connsiteY10" fmla="*/ 0 h 3420248"/>
              <a:gd name="connsiteX11" fmla="*/ 2531817 w 2581673"/>
              <a:gd name="connsiteY11" fmla="*/ 0 h 3420248"/>
              <a:gd name="connsiteX12" fmla="*/ 2558963 w 2581673"/>
              <a:gd name="connsiteY12" fmla="*/ 27148 h 3420248"/>
              <a:gd name="connsiteX13" fmla="*/ 2559004 w 2581673"/>
              <a:gd name="connsiteY13" fmla="*/ 35062 h 3420248"/>
              <a:gd name="connsiteX14" fmla="*/ 2562590 w 2581673"/>
              <a:gd name="connsiteY14" fmla="*/ 35072 h 3420248"/>
              <a:gd name="connsiteX15" fmla="*/ 2562590 w 2581673"/>
              <a:gd name="connsiteY15" fmla="*/ 303633 h 3420248"/>
              <a:gd name="connsiteX16" fmla="*/ 2562590 w 2581673"/>
              <a:gd name="connsiteY16" fmla="*/ 346349 h 3420248"/>
              <a:gd name="connsiteX17" fmla="*/ 2569615 w 2581673"/>
              <a:gd name="connsiteY17" fmla="*/ 370207 h 3420248"/>
              <a:gd name="connsiteX18" fmla="*/ 2577664 w 2581673"/>
              <a:gd name="connsiteY18" fmla="*/ 394600 h 3420248"/>
              <a:gd name="connsiteX19" fmla="*/ 2581135 w 2581673"/>
              <a:gd name="connsiteY19" fmla="*/ 418106 h 3420248"/>
              <a:gd name="connsiteX20" fmla="*/ 2581673 w 2581673"/>
              <a:gd name="connsiteY20" fmla="*/ 436202 h 3420248"/>
              <a:gd name="connsiteX21" fmla="*/ 2576921 w 2581673"/>
              <a:gd name="connsiteY21" fmla="*/ 455160 h 3420248"/>
              <a:gd name="connsiteX22" fmla="*/ 2578897 w 2581673"/>
              <a:gd name="connsiteY22" fmla="*/ 467958 h 3420248"/>
              <a:gd name="connsiteX23" fmla="*/ 2573807 w 2581673"/>
              <a:gd name="connsiteY23" fmla="*/ 491792 h 3420248"/>
              <a:gd name="connsiteX24" fmla="*/ 2569118 w 2581673"/>
              <a:gd name="connsiteY24" fmla="*/ 526659 h 3420248"/>
              <a:gd name="connsiteX25" fmla="*/ 2564119 w 2581673"/>
              <a:gd name="connsiteY25" fmla="*/ 550660 h 3420248"/>
              <a:gd name="connsiteX26" fmla="*/ 2562589 w 2581673"/>
              <a:gd name="connsiteY26" fmla="*/ 555288 h 3420248"/>
              <a:gd name="connsiteX27" fmla="*/ 2562589 w 2581673"/>
              <a:gd name="connsiteY27" fmla="*/ 712341 h 3420248"/>
              <a:gd name="connsiteX28" fmla="*/ 2564300 w 2581673"/>
              <a:gd name="connsiteY28" fmla="*/ 723926 h 3420248"/>
              <a:gd name="connsiteX29" fmla="*/ 2562589 w 2581673"/>
              <a:gd name="connsiteY29" fmla="*/ 763012 h 3420248"/>
              <a:gd name="connsiteX30" fmla="*/ 2564920 w 2581673"/>
              <a:gd name="connsiteY30" fmla="*/ 768689 h 3420248"/>
              <a:gd name="connsiteX31" fmla="*/ 2562589 w 2581673"/>
              <a:gd name="connsiteY31" fmla="*/ 806901 h 3420248"/>
              <a:gd name="connsiteX32" fmla="*/ 2564568 w 2581673"/>
              <a:gd name="connsiteY32" fmla="*/ 848769 h 3420248"/>
              <a:gd name="connsiteX33" fmla="*/ 2569887 w 2581673"/>
              <a:gd name="connsiteY33" fmla="*/ 851895 h 3420248"/>
              <a:gd name="connsiteX34" fmla="*/ 2570355 w 2581673"/>
              <a:gd name="connsiteY34" fmla="*/ 861077 h 3420248"/>
              <a:gd name="connsiteX35" fmla="*/ 2570253 w 2581673"/>
              <a:gd name="connsiteY35" fmla="*/ 875533 h 3420248"/>
              <a:gd name="connsiteX36" fmla="*/ 2564670 w 2581673"/>
              <a:gd name="connsiteY36" fmla="*/ 907912 h 3420248"/>
              <a:gd name="connsiteX37" fmla="*/ 2567405 w 2581673"/>
              <a:gd name="connsiteY37" fmla="*/ 3420248 h 3420248"/>
              <a:gd name="connsiteX38" fmla="*/ 49318 w 2581673"/>
              <a:gd name="connsiteY38" fmla="*/ 3420248 h 3420248"/>
              <a:gd name="connsiteX39" fmla="*/ 22172 w 2581673"/>
              <a:gd name="connsiteY39" fmla="*/ 3393100 h 3420248"/>
              <a:gd name="connsiteX40" fmla="*/ 22132 w 2581673"/>
              <a:gd name="connsiteY40" fmla="*/ 3385186 h 3420248"/>
              <a:gd name="connsiteX41" fmla="*/ 18545 w 2581673"/>
              <a:gd name="connsiteY41" fmla="*/ 3385176 h 3420248"/>
              <a:gd name="connsiteX42" fmla="*/ 18545 w 2581673"/>
              <a:gd name="connsiteY42" fmla="*/ 3073899 h 3420248"/>
              <a:gd name="connsiteX43" fmla="*/ 3471 w 2581673"/>
              <a:gd name="connsiteY43" fmla="*/ 3025648 h 3420248"/>
              <a:gd name="connsiteX44" fmla="*/ 0 w 2581673"/>
              <a:gd name="connsiteY44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6465 w 2581673"/>
              <a:gd name="connsiteY8" fmla="*/ 2512336 h 3420248"/>
              <a:gd name="connsiteX9" fmla="*/ 13730 w 2581673"/>
              <a:gd name="connsiteY9" fmla="*/ 0 h 3420248"/>
              <a:gd name="connsiteX10" fmla="*/ 2531817 w 2581673"/>
              <a:gd name="connsiteY10" fmla="*/ 0 h 3420248"/>
              <a:gd name="connsiteX11" fmla="*/ 2558963 w 2581673"/>
              <a:gd name="connsiteY11" fmla="*/ 27148 h 3420248"/>
              <a:gd name="connsiteX12" fmla="*/ 2559004 w 2581673"/>
              <a:gd name="connsiteY12" fmla="*/ 35062 h 3420248"/>
              <a:gd name="connsiteX13" fmla="*/ 2562590 w 2581673"/>
              <a:gd name="connsiteY13" fmla="*/ 35072 h 3420248"/>
              <a:gd name="connsiteX14" fmla="*/ 2562590 w 2581673"/>
              <a:gd name="connsiteY14" fmla="*/ 303633 h 3420248"/>
              <a:gd name="connsiteX15" fmla="*/ 2562590 w 2581673"/>
              <a:gd name="connsiteY15" fmla="*/ 346349 h 3420248"/>
              <a:gd name="connsiteX16" fmla="*/ 2569615 w 2581673"/>
              <a:gd name="connsiteY16" fmla="*/ 370207 h 3420248"/>
              <a:gd name="connsiteX17" fmla="*/ 2577664 w 2581673"/>
              <a:gd name="connsiteY17" fmla="*/ 394600 h 3420248"/>
              <a:gd name="connsiteX18" fmla="*/ 2581135 w 2581673"/>
              <a:gd name="connsiteY18" fmla="*/ 418106 h 3420248"/>
              <a:gd name="connsiteX19" fmla="*/ 2581673 w 2581673"/>
              <a:gd name="connsiteY19" fmla="*/ 436202 h 3420248"/>
              <a:gd name="connsiteX20" fmla="*/ 2576921 w 2581673"/>
              <a:gd name="connsiteY20" fmla="*/ 455160 h 3420248"/>
              <a:gd name="connsiteX21" fmla="*/ 2578897 w 2581673"/>
              <a:gd name="connsiteY21" fmla="*/ 467958 h 3420248"/>
              <a:gd name="connsiteX22" fmla="*/ 2573807 w 2581673"/>
              <a:gd name="connsiteY22" fmla="*/ 491792 h 3420248"/>
              <a:gd name="connsiteX23" fmla="*/ 2569118 w 2581673"/>
              <a:gd name="connsiteY23" fmla="*/ 526659 h 3420248"/>
              <a:gd name="connsiteX24" fmla="*/ 2564119 w 2581673"/>
              <a:gd name="connsiteY24" fmla="*/ 550660 h 3420248"/>
              <a:gd name="connsiteX25" fmla="*/ 2562589 w 2581673"/>
              <a:gd name="connsiteY25" fmla="*/ 555288 h 3420248"/>
              <a:gd name="connsiteX26" fmla="*/ 2562589 w 2581673"/>
              <a:gd name="connsiteY26" fmla="*/ 712341 h 3420248"/>
              <a:gd name="connsiteX27" fmla="*/ 2564300 w 2581673"/>
              <a:gd name="connsiteY27" fmla="*/ 723926 h 3420248"/>
              <a:gd name="connsiteX28" fmla="*/ 2562589 w 2581673"/>
              <a:gd name="connsiteY28" fmla="*/ 763012 h 3420248"/>
              <a:gd name="connsiteX29" fmla="*/ 2564920 w 2581673"/>
              <a:gd name="connsiteY29" fmla="*/ 768689 h 3420248"/>
              <a:gd name="connsiteX30" fmla="*/ 2562589 w 2581673"/>
              <a:gd name="connsiteY30" fmla="*/ 806901 h 3420248"/>
              <a:gd name="connsiteX31" fmla="*/ 2564568 w 2581673"/>
              <a:gd name="connsiteY31" fmla="*/ 848769 h 3420248"/>
              <a:gd name="connsiteX32" fmla="*/ 2569887 w 2581673"/>
              <a:gd name="connsiteY32" fmla="*/ 851895 h 3420248"/>
              <a:gd name="connsiteX33" fmla="*/ 2570355 w 2581673"/>
              <a:gd name="connsiteY33" fmla="*/ 861077 h 3420248"/>
              <a:gd name="connsiteX34" fmla="*/ 2570253 w 2581673"/>
              <a:gd name="connsiteY34" fmla="*/ 875533 h 3420248"/>
              <a:gd name="connsiteX35" fmla="*/ 2564670 w 2581673"/>
              <a:gd name="connsiteY35" fmla="*/ 907912 h 3420248"/>
              <a:gd name="connsiteX36" fmla="*/ 2567405 w 2581673"/>
              <a:gd name="connsiteY36" fmla="*/ 3420248 h 3420248"/>
              <a:gd name="connsiteX37" fmla="*/ 49318 w 2581673"/>
              <a:gd name="connsiteY37" fmla="*/ 3420248 h 3420248"/>
              <a:gd name="connsiteX38" fmla="*/ 22172 w 2581673"/>
              <a:gd name="connsiteY38" fmla="*/ 3393100 h 3420248"/>
              <a:gd name="connsiteX39" fmla="*/ 22132 w 2581673"/>
              <a:gd name="connsiteY39" fmla="*/ 3385186 h 3420248"/>
              <a:gd name="connsiteX40" fmla="*/ 18545 w 2581673"/>
              <a:gd name="connsiteY40" fmla="*/ 3385176 h 3420248"/>
              <a:gd name="connsiteX41" fmla="*/ 18545 w 2581673"/>
              <a:gd name="connsiteY41" fmla="*/ 3073899 h 3420248"/>
              <a:gd name="connsiteX42" fmla="*/ 3471 w 2581673"/>
              <a:gd name="connsiteY42" fmla="*/ 3025648 h 3420248"/>
              <a:gd name="connsiteX43" fmla="*/ 0 w 2581673"/>
              <a:gd name="connsiteY43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6465 w 2581673"/>
              <a:gd name="connsiteY7" fmla="*/ 2512336 h 3420248"/>
              <a:gd name="connsiteX8" fmla="*/ 13730 w 2581673"/>
              <a:gd name="connsiteY8" fmla="*/ 0 h 3420248"/>
              <a:gd name="connsiteX9" fmla="*/ 2531817 w 2581673"/>
              <a:gd name="connsiteY9" fmla="*/ 0 h 3420248"/>
              <a:gd name="connsiteX10" fmla="*/ 2558963 w 2581673"/>
              <a:gd name="connsiteY10" fmla="*/ 27148 h 3420248"/>
              <a:gd name="connsiteX11" fmla="*/ 2559004 w 2581673"/>
              <a:gd name="connsiteY11" fmla="*/ 35062 h 3420248"/>
              <a:gd name="connsiteX12" fmla="*/ 2562590 w 2581673"/>
              <a:gd name="connsiteY12" fmla="*/ 35072 h 3420248"/>
              <a:gd name="connsiteX13" fmla="*/ 2562590 w 2581673"/>
              <a:gd name="connsiteY13" fmla="*/ 303633 h 3420248"/>
              <a:gd name="connsiteX14" fmla="*/ 2562590 w 2581673"/>
              <a:gd name="connsiteY14" fmla="*/ 346349 h 3420248"/>
              <a:gd name="connsiteX15" fmla="*/ 2569615 w 2581673"/>
              <a:gd name="connsiteY15" fmla="*/ 370207 h 3420248"/>
              <a:gd name="connsiteX16" fmla="*/ 2577664 w 2581673"/>
              <a:gd name="connsiteY16" fmla="*/ 394600 h 3420248"/>
              <a:gd name="connsiteX17" fmla="*/ 2581135 w 2581673"/>
              <a:gd name="connsiteY17" fmla="*/ 418106 h 3420248"/>
              <a:gd name="connsiteX18" fmla="*/ 2581673 w 2581673"/>
              <a:gd name="connsiteY18" fmla="*/ 436202 h 3420248"/>
              <a:gd name="connsiteX19" fmla="*/ 2576921 w 2581673"/>
              <a:gd name="connsiteY19" fmla="*/ 455160 h 3420248"/>
              <a:gd name="connsiteX20" fmla="*/ 2578897 w 2581673"/>
              <a:gd name="connsiteY20" fmla="*/ 467958 h 3420248"/>
              <a:gd name="connsiteX21" fmla="*/ 2573807 w 2581673"/>
              <a:gd name="connsiteY21" fmla="*/ 491792 h 3420248"/>
              <a:gd name="connsiteX22" fmla="*/ 2569118 w 2581673"/>
              <a:gd name="connsiteY22" fmla="*/ 526659 h 3420248"/>
              <a:gd name="connsiteX23" fmla="*/ 2564119 w 2581673"/>
              <a:gd name="connsiteY23" fmla="*/ 550660 h 3420248"/>
              <a:gd name="connsiteX24" fmla="*/ 2562589 w 2581673"/>
              <a:gd name="connsiteY24" fmla="*/ 555288 h 3420248"/>
              <a:gd name="connsiteX25" fmla="*/ 2562589 w 2581673"/>
              <a:gd name="connsiteY25" fmla="*/ 712341 h 3420248"/>
              <a:gd name="connsiteX26" fmla="*/ 2564300 w 2581673"/>
              <a:gd name="connsiteY26" fmla="*/ 723926 h 3420248"/>
              <a:gd name="connsiteX27" fmla="*/ 2562589 w 2581673"/>
              <a:gd name="connsiteY27" fmla="*/ 763012 h 3420248"/>
              <a:gd name="connsiteX28" fmla="*/ 2564920 w 2581673"/>
              <a:gd name="connsiteY28" fmla="*/ 768689 h 3420248"/>
              <a:gd name="connsiteX29" fmla="*/ 2562589 w 2581673"/>
              <a:gd name="connsiteY29" fmla="*/ 806901 h 3420248"/>
              <a:gd name="connsiteX30" fmla="*/ 2564568 w 2581673"/>
              <a:gd name="connsiteY30" fmla="*/ 848769 h 3420248"/>
              <a:gd name="connsiteX31" fmla="*/ 2569887 w 2581673"/>
              <a:gd name="connsiteY31" fmla="*/ 851895 h 3420248"/>
              <a:gd name="connsiteX32" fmla="*/ 2570355 w 2581673"/>
              <a:gd name="connsiteY32" fmla="*/ 861077 h 3420248"/>
              <a:gd name="connsiteX33" fmla="*/ 2570253 w 2581673"/>
              <a:gd name="connsiteY33" fmla="*/ 875533 h 3420248"/>
              <a:gd name="connsiteX34" fmla="*/ 2564670 w 2581673"/>
              <a:gd name="connsiteY34" fmla="*/ 907912 h 3420248"/>
              <a:gd name="connsiteX35" fmla="*/ 2567405 w 2581673"/>
              <a:gd name="connsiteY35" fmla="*/ 3420248 h 3420248"/>
              <a:gd name="connsiteX36" fmla="*/ 49318 w 2581673"/>
              <a:gd name="connsiteY36" fmla="*/ 3420248 h 3420248"/>
              <a:gd name="connsiteX37" fmla="*/ 22172 w 2581673"/>
              <a:gd name="connsiteY37" fmla="*/ 3393100 h 3420248"/>
              <a:gd name="connsiteX38" fmla="*/ 22132 w 2581673"/>
              <a:gd name="connsiteY38" fmla="*/ 3385186 h 3420248"/>
              <a:gd name="connsiteX39" fmla="*/ 18545 w 2581673"/>
              <a:gd name="connsiteY39" fmla="*/ 3385176 h 3420248"/>
              <a:gd name="connsiteX40" fmla="*/ 18545 w 2581673"/>
              <a:gd name="connsiteY40" fmla="*/ 3073899 h 3420248"/>
              <a:gd name="connsiteX41" fmla="*/ 3471 w 2581673"/>
              <a:gd name="connsiteY41" fmla="*/ 3025648 h 3420248"/>
              <a:gd name="connsiteX42" fmla="*/ 0 w 2581673"/>
              <a:gd name="connsiteY42" fmla="*/ 3002142 h 3420248"/>
              <a:gd name="connsiteX0" fmla="*/ 1295 w 2579497"/>
              <a:gd name="connsiteY0" fmla="*/ 3025648 h 3420248"/>
              <a:gd name="connsiteX1" fmla="*/ 2038 w 2579497"/>
              <a:gd name="connsiteY1" fmla="*/ 2965088 h 3420248"/>
              <a:gd name="connsiteX2" fmla="*/ 62 w 2579497"/>
              <a:gd name="connsiteY2" fmla="*/ 2952290 h 3420248"/>
              <a:gd name="connsiteX3" fmla="*/ 9841 w 2579497"/>
              <a:gd name="connsiteY3" fmla="*/ 2893589 h 3420248"/>
              <a:gd name="connsiteX4" fmla="*/ 14840 w 2579497"/>
              <a:gd name="connsiteY4" fmla="*/ 2869588 h 3420248"/>
              <a:gd name="connsiteX5" fmla="*/ 16370 w 2579497"/>
              <a:gd name="connsiteY5" fmla="*/ 2864960 h 3420248"/>
              <a:gd name="connsiteX6" fmla="*/ 14391 w 2579497"/>
              <a:gd name="connsiteY6" fmla="*/ 2571479 h 3420248"/>
              <a:gd name="connsiteX7" fmla="*/ 14289 w 2579497"/>
              <a:gd name="connsiteY7" fmla="*/ 2512336 h 3420248"/>
              <a:gd name="connsiteX8" fmla="*/ 11554 w 2579497"/>
              <a:gd name="connsiteY8" fmla="*/ 0 h 3420248"/>
              <a:gd name="connsiteX9" fmla="*/ 2529641 w 2579497"/>
              <a:gd name="connsiteY9" fmla="*/ 0 h 3420248"/>
              <a:gd name="connsiteX10" fmla="*/ 2556787 w 2579497"/>
              <a:gd name="connsiteY10" fmla="*/ 27148 h 3420248"/>
              <a:gd name="connsiteX11" fmla="*/ 2556828 w 2579497"/>
              <a:gd name="connsiteY11" fmla="*/ 35062 h 3420248"/>
              <a:gd name="connsiteX12" fmla="*/ 2560414 w 2579497"/>
              <a:gd name="connsiteY12" fmla="*/ 35072 h 3420248"/>
              <a:gd name="connsiteX13" fmla="*/ 2560414 w 2579497"/>
              <a:gd name="connsiteY13" fmla="*/ 303633 h 3420248"/>
              <a:gd name="connsiteX14" fmla="*/ 2560414 w 2579497"/>
              <a:gd name="connsiteY14" fmla="*/ 346349 h 3420248"/>
              <a:gd name="connsiteX15" fmla="*/ 2567439 w 2579497"/>
              <a:gd name="connsiteY15" fmla="*/ 370207 h 3420248"/>
              <a:gd name="connsiteX16" fmla="*/ 2575488 w 2579497"/>
              <a:gd name="connsiteY16" fmla="*/ 394600 h 3420248"/>
              <a:gd name="connsiteX17" fmla="*/ 2578959 w 2579497"/>
              <a:gd name="connsiteY17" fmla="*/ 418106 h 3420248"/>
              <a:gd name="connsiteX18" fmla="*/ 2579497 w 2579497"/>
              <a:gd name="connsiteY18" fmla="*/ 436202 h 3420248"/>
              <a:gd name="connsiteX19" fmla="*/ 2574745 w 2579497"/>
              <a:gd name="connsiteY19" fmla="*/ 455160 h 3420248"/>
              <a:gd name="connsiteX20" fmla="*/ 2576721 w 2579497"/>
              <a:gd name="connsiteY20" fmla="*/ 467958 h 3420248"/>
              <a:gd name="connsiteX21" fmla="*/ 2571631 w 2579497"/>
              <a:gd name="connsiteY21" fmla="*/ 491792 h 3420248"/>
              <a:gd name="connsiteX22" fmla="*/ 2566942 w 2579497"/>
              <a:gd name="connsiteY22" fmla="*/ 526659 h 3420248"/>
              <a:gd name="connsiteX23" fmla="*/ 2561943 w 2579497"/>
              <a:gd name="connsiteY23" fmla="*/ 550660 h 3420248"/>
              <a:gd name="connsiteX24" fmla="*/ 2560413 w 2579497"/>
              <a:gd name="connsiteY24" fmla="*/ 555288 h 3420248"/>
              <a:gd name="connsiteX25" fmla="*/ 2560413 w 2579497"/>
              <a:gd name="connsiteY25" fmla="*/ 712341 h 3420248"/>
              <a:gd name="connsiteX26" fmla="*/ 2562124 w 2579497"/>
              <a:gd name="connsiteY26" fmla="*/ 723926 h 3420248"/>
              <a:gd name="connsiteX27" fmla="*/ 2560413 w 2579497"/>
              <a:gd name="connsiteY27" fmla="*/ 763012 h 3420248"/>
              <a:gd name="connsiteX28" fmla="*/ 2562744 w 2579497"/>
              <a:gd name="connsiteY28" fmla="*/ 768689 h 3420248"/>
              <a:gd name="connsiteX29" fmla="*/ 2560413 w 2579497"/>
              <a:gd name="connsiteY29" fmla="*/ 806901 h 3420248"/>
              <a:gd name="connsiteX30" fmla="*/ 2562392 w 2579497"/>
              <a:gd name="connsiteY30" fmla="*/ 848769 h 3420248"/>
              <a:gd name="connsiteX31" fmla="*/ 2567711 w 2579497"/>
              <a:gd name="connsiteY31" fmla="*/ 851895 h 3420248"/>
              <a:gd name="connsiteX32" fmla="*/ 2568179 w 2579497"/>
              <a:gd name="connsiteY32" fmla="*/ 861077 h 3420248"/>
              <a:gd name="connsiteX33" fmla="*/ 2568077 w 2579497"/>
              <a:gd name="connsiteY33" fmla="*/ 875533 h 3420248"/>
              <a:gd name="connsiteX34" fmla="*/ 2562494 w 2579497"/>
              <a:gd name="connsiteY34" fmla="*/ 907912 h 3420248"/>
              <a:gd name="connsiteX35" fmla="*/ 2565229 w 2579497"/>
              <a:gd name="connsiteY35" fmla="*/ 3420248 h 3420248"/>
              <a:gd name="connsiteX36" fmla="*/ 47142 w 2579497"/>
              <a:gd name="connsiteY36" fmla="*/ 3420248 h 3420248"/>
              <a:gd name="connsiteX37" fmla="*/ 19996 w 2579497"/>
              <a:gd name="connsiteY37" fmla="*/ 3393100 h 3420248"/>
              <a:gd name="connsiteX38" fmla="*/ 19956 w 2579497"/>
              <a:gd name="connsiteY38" fmla="*/ 3385186 h 3420248"/>
              <a:gd name="connsiteX39" fmla="*/ 16369 w 2579497"/>
              <a:gd name="connsiteY39" fmla="*/ 3385176 h 3420248"/>
              <a:gd name="connsiteX40" fmla="*/ 16369 w 2579497"/>
              <a:gd name="connsiteY40" fmla="*/ 3073899 h 3420248"/>
              <a:gd name="connsiteX41" fmla="*/ 1295 w 2579497"/>
              <a:gd name="connsiteY41" fmla="*/ 3025648 h 3420248"/>
              <a:gd name="connsiteX0" fmla="*/ 0 w 2578202"/>
              <a:gd name="connsiteY0" fmla="*/ 3025648 h 3420248"/>
              <a:gd name="connsiteX1" fmla="*/ 743 w 2578202"/>
              <a:gd name="connsiteY1" fmla="*/ 2965088 h 3420248"/>
              <a:gd name="connsiteX2" fmla="*/ 14293 w 2578202"/>
              <a:gd name="connsiteY2" fmla="*/ 2952290 h 3420248"/>
              <a:gd name="connsiteX3" fmla="*/ 8546 w 2578202"/>
              <a:gd name="connsiteY3" fmla="*/ 2893589 h 3420248"/>
              <a:gd name="connsiteX4" fmla="*/ 13545 w 2578202"/>
              <a:gd name="connsiteY4" fmla="*/ 2869588 h 3420248"/>
              <a:gd name="connsiteX5" fmla="*/ 15075 w 2578202"/>
              <a:gd name="connsiteY5" fmla="*/ 2864960 h 3420248"/>
              <a:gd name="connsiteX6" fmla="*/ 13096 w 2578202"/>
              <a:gd name="connsiteY6" fmla="*/ 2571479 h 3420248"/>
              <a:gd name="connsiteX7" fmla="*/ 12994 w 2578202"/>
              <a:gd name="connsiteY7" fmla="*/ 2512336 h 3420248"/>
              <a:gd name="connsiteX8" fmla="*/ 10259 w 2578202"/>
              <a:gd name="connsiteY8" fmla="*/ 0 h 3420248"/>
              <a:gd name="connsiteX9" fmla="*/ 2528346 w 2578202"/>
              <a:gd name="connsiteY9" fmla="*/ 0 h 3420248"/>
              <a:gd name="connsiteX10" fmla="*/ 2555492 w 2578202"/>
              <a:gd name="connsiteY10" fmla="*/ 27148 h 3420248"/>
              <a:gd name="connsiteX11" fmla="*/ 2555533 w 2578202"/>
              <a:gd name="connsiteY11" fmla="*/ 35062 h 3420248"/>
              <a:gd name="connsiteX12" fmla="*/ 2559119 w 2578202"/>
              <a:gd name="connsiteY12" fmla="*/ 35072 h 3420248"/>
              <a:gd name="connsiteX13" fmla="*/ 2559119 w 2578202"/>
              <a:gd name="connsiteY13" fmla="*/ 303633 h 3420248"/>
              <a:gd name="connsiteX14" fmla="*/ 2559119 w 2578202"/>
              <a:gd name="connsiteY14" fmla="*/ 346349 h 3420248"/>
              <a:gd name="connsiteX15" fmla="*/ 2566144 w 2578202"/>
              <a:gd name="connsiteY15" fmla="*/ 370207 h 3420248"/>
              <a:gd name="connsiteX16" fmla="*/ 2574193 w 2578202"/>
              <a:gd name="connsiteY16" fmla="*/ 394600 h 3420248"/>
              <a:gd name="connsiteX17" fmla="*/ 2577664 w 2578202"/>
              <a:gd name="connsiteY17" fmla="*/ 418106 h 3420248"/>
              <a:gd name="connsiteX18" fmla="*/ 2578202 w 2578202"/>
              <a:gd name="connsiteY18" fmla="*/ 436202 h 3420248"/>
              <a:gd name="connsiteX19" fmla="*/ 2573450 w 2578202"/>
              <a:gd name="connsiteY19" fmla="*/ 455160 h 3420248"/>
              <a:gd name="connsiteX20" fmla="*/ 2575426 w 2578202"/>
              <a:gd name="connsiteY20" fmla="*/ 467958 h 3420248"/>
              <a:gd name="connsiteX21" fmla="*/ 2570336 w 2578202"/>
              <a:gd name="connsiteY21" fmla="*/ 491792 h 3420248"/>
              <a:gd name="connsiteX22" fmla="*/ 2565647 w 2578202"/>
              <a:gd name="connsiteY22" fmla="*/ 526659 h 3420248"/>
              <a:gd name="connsiteX23" fmla="*/ 2560648 w 2578202"/>
              <a:gd name="connsiteY23" fmla="*/ 550660 h 3420248"/>
              <a:gd name="connsiteX24" fmla="*/ 2559118 w 2578202"/>
              <a:gd name="connsiteY24" fmla="*/ 555288 h 3420248"/>
              <a:gd name="connsiteX25" fmla="*/ 2559118 w 2578202"/>
              <a:gd name="connsiteY25" fmla="*/ 712341 h 3420248"/>
              <a:gd name="connsiteX26" fmla="*/ 2560829 w 2578202"/>
              <a:gd name="connsiteY26" fmla="*/ 723926 h 3420248"/>
              <a:gd name="connsiteX27" fmla="*/ 2559118 w 2578202"/>
              <a:gd name="connsiteY27" fmla="*/ 763012 h 3420248"/>
              <a:gd name="connsiteX28" fmla="*/ 2561449 w 2578202"/>
              <a:gd name="connsiteY28" fmla="*/ 768689 h 3420248"/>
              <a:gd name="connsiteX29" fmla="*/ 2559118 w 2578202"/>
              <a:gd name="connsiteY29" fmla="*/ 806901 h 3420248"/>
              <a:gd name="connsiteX30" fmla="*/ 2561097 w 2578202"/>
              <a:gd name="connsiteY30" fmla="*/ 848769 h 3420248"/>
              <a:gd name="connsiteX31" fmla="*/ 2566416 w 2578202"/>
              <a:gd name="connsiteY31" fmla="*/ 851895 h 3420248"/>
              <a:gd name="connsiteX32" fmla="*/ 2566884 w 2578202"/>
              <a:gd name="connsiteY32" fmla="*/ 861077 h 3420248"/>
              <a:gd name="connsiteX33" fmla="*/ 2566782 w 2578202"/>
              <a:gd name="connsiteY33" fmla="*/ 875533 h 3420248"/>
              <a:gd name="connsiteX34" fmla="*/ 2561199 w 2578202"/>
              <a:gd name="connsiteY34" fmla="*/ 907912 h 3420248"/>
              <a:gd name="connsiteX35" fmla="*/ 2563934 w 2578202"/>
              <a:gd name="connsiteY35" fmla="*/ 3420248 h 3420248"/>
              <a:gd name="connsiteX36" fmla="*/ 45847 w 2578202"/>
              <a:gd name="connsiteY36" fmla="*/ 3420248 h 3420248"/>
              <a:gd name="connsiteX37" fmla="*/ 18701 w 2578202"/>
              <a:gd name="connsiteY37" fmla="*/ 3393100 h 3420248"/>
              <a:gd name="connsiteX38" fmla="*/ 18661 w 2578202"/>
              <a:gd name="connsiteY38" fmla="*/ 3385186 h 3420248"/>
              <a:gd name="connsiteX39" fmla="*/ 15074 w 2578202"/>
              <a:gd name="connsiteY39" fmla="*/ 3385176 h 3420248"/>
              <a:gd name="connsiteX40" fmla="*/ 15074 w 2578202"/>
              <a:gd name="connsiteY40" fmla="*/ 3073899 h 3420248"/>
              <a:gd name="connsiteX41" fmla="*/ 0 w 2578202"/>
              <a:gd name="connsiteY41" fmla="*/ 3025648 h 3420248"/>
              <a:gd name="connsiteX0" fmla="*/ 0 w 2578202"/>
              <a:gd name="connsiteY0" fmla="*/ 3025648 h 3420248"/>
              <a:gd name="connsiteX1" fmla="*/ 16268 w 2578202"/>
              <a:gd name="connsiteY1" fmla="*/ 2971298 h 3420248"/>
              <a:gd name="connsiteX2" fmla="*/ 14293 w 2578202"/>
              <a:gd name="connsiteY2" fmla="*/ 2952290 h 3420248"/>
              <a:gd name="connsiteX3" fmla="*/ 8546 w 2578202"/>
              <a:gd name="connsiteY3" fmla="*/ 2893589 h 3420248"/>
              <a:gd name="connsiteX4" fmla="*/ 13545 w 2578202"/>
              <a:gd name="connsiteY4" fmla="*/ 2869588 h 3420248"/>
              <a:gd name="connsiteX5" fmla="*/ 15075 w 2578202"/>
              <a:gd name="connsiteY5" fmla="*/ 2864960 h 3420248"/>
              <a:gd name="connsiteX6" fmla="*/ 13096 w 2578202"/>
              <a:gd name="connsiteY6" fmla="*/ 2571479 h 3420248"/>
              <a:gd name="connsiteX7" fmla="*/ 12994 w 2578202"/>
              <a:gd name="connsiteY7" fmla="*/ 2512336 h 3420248"/>
              <a:gd name="connsiteX8" fmla="*/ 10259 w 2578202"/>
              <a:gd name="connsiteY8" fmla="*/ 0 h 3420248"/>
              <a:gd name="connsiteX9" fmla="*/ 2528346 w 2578202"/>
              <a:gd name="connsiteY9" fmla="*/ 0 h 3420248"/>
              <a:gd name="connsiteX10" fmla="*/ 2555492 w 2578202"/>
              <a:gd name="connsiteY10" fmla="*/ 27148 h 3420248"/>
              <a:gd name="connsiteX11" fmla="*/ 2555533 w 2578202"/>
              <a:gd name="connsiteY11" fmla="*/ 35062 h 3420248"/>
              <a:gd name="connsiteX12" fmla="*/ 2559119 w 2578202"/>
              <a:gd name="connsiteY12" fmla="*/ 35072 h 3420248"/>
              <a:gd name="connsiteX13" fmla="*/ 2559119 w 2578202"/>
              <a:gd name="connsiteY13" fmla="*/ 303633 h 3420248"/>
              <a:gd name="connsiteX14" fmla="*/ 2559119 w 2578202"/>
              <a:gd name="connsiteY14" fmla="*/ 346349 h 3420248"/>
              <a:gd name="connsiteX15" fmla="*/ 2566144 w 2578202"/>
              <a:gd name="connsiteY15" fmla="*/ 370207 h 3420248"/>
              <a:gd name="connsiteX16" fmla="*/ 2574193 w 2578202"/>
              <a:gd name="connsiteY16" fmla="*/ 394600 h 3420248"/>
              <a:gd name="connsiteX17" fmla="*/ 2577664 w 2578202"/>
              <a:gd name="connsiteY17" fmla="*/ 418106 h 3420248"/>
              <a:gd name="connsiteX18" fmla="*/ 2578202 w 2578202"/>
              <a:gd name="connsiteY18" fmla="*/ 436202 h 3420248"/>
              <a:gd name="connsiteX19" fmla="*/ 2573450 w 2578202"/>
              <a:gd name="connsiteY19" fmla="*/ 455160 h 3420248"/>
              <a:gd name="connsiteX20" fmla="*/ 2575426 w 2578202"/>
              <a:gd name="connsiteY20" fmla="*/ 467958 h 3420248"/>
              <a:gd name="connsiteX21" fmla="*/ 2570336 w 2578202"/>
              <a:gd name="connsiteY21" fmla="*/ 491792 h 3420248"/>
              <a:gd name="connsiteX22" fmla="*/ 2565647 w 2578202"/>
              <a:gd name="connsiteY22" fmla="*/ 526659 h 3420248"/>
              <a:gd name="connsiteX23" fmla="*/ 2560648 w 2578202"/>
              <a:gd name="connsiteY23" fmla="*/ 550660 h 3420248"/>
              <a:gd name="connsiteX24" fmla="*/ 2559118 w 2578202"/>
              <a:gd name="connsiteY24" fmla="*/ 555288 h 3420248"/>
              <a:gd name="connsiteX25" fmla="*/ 2559118 w 2578202"/>
              <a:gd name="connsiteY25" fmla="*/ 712341 h 3420248"/>
              <a:gd name="connsiteX26" fmla="*/ 2560829 w 2578202"/>
              <a:gd name="connsiteY26" fmla="*/ 723926 h 3420248"/>
              <a:gd name="connsiteX27" fmla="*/ 2559118 w 2578202"/>
              <a:gd name="connsiteY27" fmla="*/ 763012 h 3420248"/>
              <a:gd name="connsiteX28" fmla="*/ 2561449 w 2578202"/>
              <a:gd name="connsiteY28" fmla="*/ 768689 h 3420248"/>
              <a:gd name="connsiteX29" fmla="*/ 2559118 w 2578202"/>
              <a:gd name="connsiteY29" fmla="*/ 806901 h 3420248"/>
              <a:gd name="connsiteX30" fmla="*/ 2561097 w 2578202"/>
              <a:gd name="connsiteY30" fmla="*/ 848769 h 3420248"/>
              <a:gd name="connsiteX31" fmla="*/ 2566416 w 2578202"/>
              <a:gd name="connsiteY31" fmla="*/ 851895 h 3420248"/>
              <a:gd name="connsiteX32" fmla="*/ 2566884 w 2578202"/>
              <a:gd name="connsiteY32" fmla="*/ 861077 h 3420248"/>
              <a:gd name="connsiteX33" fmla="*/ 2566782 w 2578202"/>
              <a:gd name="connsiteY33" fmla="*/ 875533 h 3420248"/>
              <a:gd name="connsiteX34" fmla="*/ 2561199 w 2578202"/>
              <a:gd name="connsiteY34" fmla="*/ 907912 h 3420248"/>
              <a:gd name="connsiteX35" fmla="*/ 2563934 w 2578202"/>
              <a:gd name="connsiteY35" fmla="*/ 3420248 h 3420248"/>
              <a:gd name="connsiteX36" fmla="*/ 45847 w 2578202"/>
              <a:gd name="connsiteY36" fmla="*/ 3420248 h 3420248"/>
              <a:gd name="connsiteX37" fmla="*/ 18701 w 2578202"/>
              <a:gd name="connsiteY37" fmla="*/ 3393100 h 3420248"/>
              <a:gd name="connsiteX38" fmla="*/ 18661 w 2578202"/>
              <a:gd name="connsiteY38" fmla="*/ 3385186 h 3420248"/>
              <a:gd name="connsiteX39" fmla="*/ 15074 w 2578202"/>
              <a:gd name="connsiteY39" fmla="*/ 3385176 h 3420248"/>
              <a:gd name="connsiteX40" fmla="*/ 15074 w 2578202"/>
              <a:gd name="connsiteY40" fmla="*/ 3073899 h 3420248"/>
              <a:gd name="connsiteX41" fmla="*/ 0 w 2578202"/>
              <a:gd name="connsiteY4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283 w 2569656"/>
              <a:gd name="connsiteY26" fmla="*/ 723926 h 3420248"/>
              <a:gd name="connsiteX27" fmla="*/ 2550572 w 2569656"/>
              <a:gd name="connsiteY27" fmla="*/ 763012 h 3420248"/>
              <a:gd name="connsiteX28" fmla="*/ 2552903 w 2569656"/>
              <a:gd name="connsiteY28" fmla="*/ 768689 h 3420248"/>
              <a:gd name="connsiteX29" fmla="*/ 2550572 w 2569656"/>
              <a:gd name="connsiteY29" fmla="*/ 806901 h 3420248"/>
              <a:gd name="connsiteX30" fmla="*/ 2552551 w 2569656"/>
              <a:gd name="connsiteY30" fmla="*/ 848769 h 3420248"/>
              <a:gd name="connsiteX31" fmla="*/ 2557870 w 2569656"/>
              <a:gd name="connsiteY31" fmla="*/ 851895 h 3420248"/>
              <a:gd name="connsiteX32" fmla="*/ 2558338 w 2569656"/>
              <a:gd name="connsiteY32" fmla="*/ 861077 h 3420248"/>
              <a:gd name="connsiteX33" fmla="*/ 2558236 w 2569656"/>
              <a:gd name="connsiteY33" fmla="*/ 875533 h 3420248"/>
              <a:gd name="connsiteX34" fmla="*/ 2552653 w 2569656"/>
              <a:gd name="connsiteY34" fmla="*/ 907912 h 3420248"/>
              <a:gd name="connsiteX35" fmla="*/ 2555388 w 2569656"/>
              <a:gd name="connsiteY35" fmla="*/ 3420248 h 3420248"/>
              <a:gd name="connsiteX36" fmla="*/ 37301 w 2569656"/>
              <a:gd name="connsiteY36" fmla="*/ 3420248 h 3420248"/>
              <a:gd name="connsiteX37" fmla="*/ 10155 w 2569656"/>
              <a:gd name="connsiteY37" fmla="*/ 3393100 h 3420248"/>
              <a:gd name="connsiteX38" fmla="*/ 10115 w 2569656"/>
              <a:gd name="connsiteY38" fmla="*/ 3385186 h 3420248"/>
              <a:gd name="connsiteX39" fmla="*/ 6528 w 2569656"/>
              <a:gd name="connsiteY39" fmla="*/ 3385176 h 3420248"/>
              <a:gd name="connsiteX40" fmla="*/ 6528 w 2569656"/>
              <a:gd name="connsiteY40" fmla="*/ 3073899 h 3420248"/>
              <a:gd name="connsiteX41" fmla="*/ 10083 w 2569656"/>
              <a:gd name="connsiteY4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283 w 2569656"/>
              <a:gd name="connsiteY26" fmla="*/ 723926 h 3420248"/>
              <a:gd name="connsiteX27" fmla="*/ 2550572 w 2569656"/>
              <a:gd name="connsiteY27" fmla="*/ 763012 h 3420248"/>
              <a:gd name="connsiteX28" fmla="*/ 2550572 w 2569656"/>
              <a:gd name="connsiteY28" fmla="*/ 806901 h 3420248"/>
              <a:gd name="connsiteX29" fmla="*/ 2552551 w 2569656"/>
              <a:gd name="connsiteY29" fmla="*/ 848769 h 3420248"/>
              <a:gd name="connsiteX30" fmla="*/ 2557870 w 2569656"/>
              <a:gd name="connsiteY30" fmla="*/ 851895 h 3420248"/>
              <a:gd name="connsiteX31" fmla="*/ 2558338 w 2569656"/>
              <a:gd name="connsiteY31" fmla="*/ 861077 h 3420248"/>
              <a:gd name="connsiteX32" fmla="*/ 2558236 w 2569656"/>
              <a:gd name="connsiteY32" fmla="*/ 875533 h 3420248"/>
              <a:gd name="connsiteX33" fmla="*/ 2552653 w 2569656"/>
              <a:gd name="connsiteY33" fmla="*/ 907912 h 3420248"/>
              <a:gd name="connsiteX34" fmla="*/ 2555388 w 2569656"/>
              <a:gd name="connsiteY34" fmla="*/ 3420248 h 3420248"/>
              <a:gd name="connsiteX35" fmla="*/ 37301 w 2569656"/>
              <a:gd name="connsiteY35" fmla="*/ 3420248 h 3420248"/>
              <a:gd name="connsiteX36" fmla="*/ 10155 w 2569656"/>
              <a:gd name="connsiteY36" fmla="*/ 3393100 h 3420248"/>
              <a:gd name="connsiteX37" fmla="*/ 10115 w 2569656"/>
              <a:gd name="connsiteY37" fmla="*/ 3385186 h 3420248"/>
              <a:gd name="connsiteX38" fmla="*/ 6528 w 2569656"/>
              <a:gd name="connsiteY38" fmla="*/ 3385176 h 3420248"/>
              <a:gd name="connsiteX39" fmla="*/ 6528 w 2569656"/>
              <a:gd name="connsiteY39" fmla="*/ 3073899 h 3420248"/>
              <a:gd name="connsiteX40" fmla="*/ 10083 w 2569656"/>
              <a:gd name="connsiteY40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763012 h 3420248"/>
              <a:gd name="connsiteX27" fmla="*/ 2550572 w 2569656"/>
              <a:gd name="connsiteY27" fmla="*/ 806901 h 3420248"/>
              <a:gd name="connsiteX28" fmla="*/ 2552551 w 2569656"/>
              <a:gd name="connsiteY28" fmla="*/ 848769 h 3420248"/>
              <a:gd name="connsiteX29" fmla="*/ 2557870 w 2569656"/>
              <a:gd name="connsiteY29" fmla="*/ 851895 h 3420248"/>
              <a:gd name="connsiteX30" fmla="*/ 2558338 w 2569656"/>
              <a:gd name="connsiteY30" fmla="*/ 861077 h 3420248"/>
              <a:gd name="connsiteX31" fmla="*/ 2558236 w 2569656"/>
              <a:gd name="connsiteY31" fmla="*/ 875533 h 3420248"/>
              <a:gd name="connsiteX32" fmla="*/ 2552653 w 2569656"/>
              <a:gd name="connsiteY32" fmla="*/ 907912 h 3420248"/>
              <a:gd name="connsiteX33" fmla="*/ 2555388 w 2569656"/>
              <a:gd name="connsiteY33" fmla="*/ 3420248 h 3420248"/>
              <a:gd name="connsiteX34" fmla="*/ 37301 w 2569656"/>
              <a:gd name="connsiteY34" fmla="*/ 3420248 h 3420248"/>
              <a:gd name="connsiteX35" fmla="*/ 10155 w 2569656"/>
              <a:gd name="connsiteY35" fmla="*/ 3393100 h 3420248"/>
              <a:gd name="connsiteX36" fmla="*/ 10115 w 2569656"/>
              <a:gd name="connsiteY36" fmla="*/ 3385186 h 3420248"/>
              <a:gd name="connsiteX37" fmla="*/ 6528 w 2569656"/>
              <a:gd name="connsiteY37" fmla="*/ 3385176 h 3420248"/>
              <a:gd name="connsiteX38" fmla="*/ 6528 w 2569656"/>
              <a:gd name="connsiteY38" fmla="*/ 3073899 h 3420248"/>
              <a:gd name="connsiteX39" fmla="*/ 10083 w 2569656"/>
              <a:gd name="connsiteY3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763012 h 3420248"/>
              <a:gd name="connsiteX27" fmla="*/ 2550572 w 2569656"/>
              <a:gd name="connsiteY27" fmla="*/ 806901 h 3420248"/>
              <a:gd name="connsiteX28" fmla="*/ 2552551 w 2569656"/>
              <a:gd name="connsiteY28" fmla="*/ 848769 h 3420248"/>
              <a:gd name="connsiteX29" fmla="*/ 2557870 w 2569656"/>
              <a:gd name="connsiteY29" fmla="*/ 851895 h 3420248"/>
              <a:gd name="connsiteX30" fmla="*/ 2558338 w 2569656"/>
              <a:gd name="connsiteY30" fmla="*/ 861077 h 3420248"/>
              <a:gd name="connsiteX31" fmla="*/ 2552653 w 2569656"/>
              <a:gd name="connsiteY31" fmla="*/ 907912 h 3420248"/>
              <a:gd name="connsiteX32" fmla="*/ 2555388 w 2569656"/>
              <a:gd name="connsiteY32" fmla="*/ 3420248 h 3420248"/>
              <a:gd name="connsiteX33" fmla="*/ 37301 w 2569656"/>
              <a:gd name="connsiteY33" fmla="*/ 3420248 h 3420248"/>
              <a:gd name="connsiteX34" fmla="*/ 10155 w 2569656"/>
              <a:gd name="connsiteY34" fmla="*/ 3393100 h 3420248"/>
              <a:gd name="connsiteX35" fmla="*/ 10115 w 2569656"/>
              <a:gd name="connsiteY35" fmla="*/ 3385186 h 3420248"/>
              <a:gd name="connsiteX36" fmla="*/ 6528 w 2569656"/>
              <a:gd name="connsiteY36" fmla="*/ 3385176 h 3420248"/>
              <a:gd name="connsiteX37" fmla="*/ 6528 w 2569656"/>
              <a:gd name="connsiteY37" fmla="*/ 3073899 h 3420248"/>
              <a:gd name="connsiteX38" fmla="*/ 10083 w 2569656"/>
              <a:gd name="connsiteY3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806901 h 3420248"/>
              <a:gd name="connsiteX27" fmla="*/ 2552551 w 2569656"/>
              <a:gd name="connsiteY27" fmla="*/ 848769 h 3420248"/>
              <a:gd name="connsiteX28" fmla="*/ 2557870 w 2569656"/>
              <a:gd name="connsiteY28" fmla="*/ 851895 h 3420248"/>
              <a:gd name="connsiteX29" fmla="*/ 2558338 w 2569656"/>
              <a:gd name="connsiteY29" fmla="*/ 861077 h 3420248"/>
              <a:gd name="connsiteX30" fmla="*/ 2552653 w 2569656"/>
              <a:gd name="connsiteY30" fmla="*/ 907912 h 3420248"/>
              <a:gd name="connsiteX31" fmla="*/ 2555388 w 2569656"/>
              <a:gd name="connsiteY31" fmla="*/ 3420248 h 3420248"/>
              <a:gd name="connsiteX32" fmla="*/ 37301 w 2569656"/>
              <a:gd name="connsiteY32" fmla="*/ 3420248 h 3420248"/>
              <a:gd name="connsiteX33" fmla="*/ 10155 w 2569656"/>
              <a:gd name="connsiteY33" fmla="*/ 3393100 h 3420248"/>
              <a:gd name="connsiteX34" fmla="*/ 10115 w 2569656"/>
              <a:gd name="connsiteY34" fmla="*/ 3385186 h 3420248"/>
              <a:gd name="connsiteX35" fmla="*/ 6528 w 2569656"/>
              <a:gd name="connsiteY35" fmla="*/ 3385176 h 3420248"/>
              <a:gd name="connsiteX36" fmla="*/ 6528 w 2569656"/>
              <a:gd name="connsiteY36" fmla="*/ 3073899 h 3420248"/>
              <a:gd name="connsiteX37" fmla="*/ 10083 w 2569656"/>
              <a:gd name="connsiteY37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551 w 2569656"/>
              <a:gd name="connsiteY26" fmla="*/ 848769 h 3420248"/>
              <a:gd name="connsiteX27" fmla="*/ 2557870 w 2569656"/>
              <a:gd name="connsiteY27" fmla="*/ 851895 h 3420248"/>
              <a:gd name="connsiteX28" fmla="*/ 2558338 w 2569656"/>
              <a:gd name="connsiteY28" fmla="*/ 861077 h 3420248"/>
              <a:gd name="connsiteX29" fmla="*/ 2552653 w 2569656"/>
              <a:gd name="connsiteY29" fmla="*/ 907912 h 3420248"/>
              <a:gd name="connsiteX30" fmla="*/ 2555388 w 2569656"/>
              <a:gd name="connsiteY30" fmla="*/ 3420248 h 3420248"/>
              <a:gd name="connsiteX31" fmla="*/ 37301 w 2569656"/>
              <a:gd name="connsiteY31" fmla="*/ 3420248 h 3420248"/>
              <a:gd name="connsiteX32" fmla="*/ 10155 w 2569656"/>
              <a:gd name="connsiteY32" fmla="*/ 3393100 h 3420248"/>
              <a:gd name="connsiteX33" fmla="*/ 10115 w 2569656"/>
              <a:gd name="connsiteY33" fmla="*/ 3385186 h 3420248"/>
              <a:gd name="connsiteX34" fmla="*/ 6528 w 2569656"/>
              <a:gd name="connsiteY34" fmla="*/ 3385176 h 3420248"/>
              <a:gd name="connsiteX35" fmla="*/ 6528 w 2569656"/>
              <a:gd name="connsiteY35" fmla="*/ 3073899 h 3420248"/>
              <a:gd name="connsiteX36" fmla="*/ 10083 w 2569656"/>
              <a:gd name="connsiteY36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551 w 2569656"/>
              <a:gd name="connsiteY25" fmla="*/ 848769 h 3420248"/>
              <a:gd name="connsiteX26" fmla="*/ 2557870 w 2569656"/>
              <a:gd name="connsiteY26" fmla="*/ 851895 h 3420248"/>
              <a:gd name="connsiteX27" fmla="*/ 2558338 w 2569656"/>
              <a:gd name="connsiteY27" fmla="*/ 861077 h 3420248"/>
              <a:gd name="connsiteX28" fmla="*/ 2552653 w 2569656"/>
              <a:gd name="connsiteY28" fmla="*/ 907912 h 3420248"/>
              <a:gd name="connsiteX29" fmla="*/ 2555388 w 2569656"/>
              <a:gd name="connsiteY29" fmla="*/ 3420248 h 3420248"/>
              <a:gd name="connsiteX30" fmla="*/ 37301 w 2569656"/>
              <a:gd name="connsiteY30" fmla="*/ 3420248 h 3420248"/>
              <a:gd name="connsiteX31" fmla="*/ 10155 w 2569656"/>
              <a:gd name="connsiteY31" fmla="*/ 3393100 h 3420248"/>
              <a:gd name="connsiteX32" fmla="*/ 10115 w 2569656"/>
              <a:gd name="connsiteY32" fmla="*/ 3385186 h 3420248"/>
              <a:gd name="connsiteX33" fmla="*/ 6528 w 2569656"/>
              <a:gd name="connsiteY33" fmla="*/ 3385176 h 3420248"/>
              <a:gd name="connsiteX34" fmla="*/ 6528 w 2569656"/>
              <a:gd name="connsiteY34" fmla="*/ 3073899 h 3420248"/>
              <a:gd name="connsiteX35" fmla="*/ 10083 w 2569656"/>
              <a:gd name="connsiteY35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551 w 2569656"/>
              <a:gd name="connsiteY25" fmla="*/ 848769 h 3420248"/>
              <a:gd name="connsiteX26" fmla="*/ 2558338 w 2569656"/>
              <a:gd name="connsiteY26" fmla="*/ 861077 h 3420248"/>
              <a:gd name="connsiteX27" fmla="*/ 2552653 w 2569656"/>
              <a:gd name="connsiteY27" fmla="*/ 907912 h 3420248"/>
              <a:gd name="connsiteX28" fmla="*/ 2555388 w 2569656"/>
              <a:gd name="connsiteY28" fmla="*/ 3420248 h 3420248"/>
              <a:gd name="connsiteX29" fmla="*/ 37301 w 2569656"/>
              <a:gd name="connsiteY29" fmla="*/ 3420248 h 3420248"/>
              <a:gd name="connsiteX30" fmla="*/ 10155 w 2569656"/>
              <a:gd name="connsiteY30" fmla="*/ 3393100 h 3420248"/>
              <a:gd name="connsiteX31" fmla="*/ 10115 w 2569656"/>
              <a:gd name="connsiteY31" fmla="*/ 3385186 h 3420248"/>
              <a:gd name="connsiteX32" fmla="*/ 6528 w 2569656"/>
              <a:gd name="connsiteY32" fmla="*/ 3385176 h 3420248"/>
              <a:gd name="connsiteX33" fmla="*/ 6528 w 2569656"/>
              <a:gd name="connsiteY33" fmla="*/ 3073899 h 3420248"/>
              <a:gd name="connsiteX34" fmla="*/ 10083 w 2569656"/>
              <a:gd name="connsiteY34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8338 w 2569656"/>
              <a:gd name="connsiteY25" fmla="*/ 861077 h 3420248"/>
              <a:gd name="connsiteX26" fmla="*/ 2552653 w 2569656"/>
              <a:gd name="connsiteY26" fmla="*/ 907912 h 3420248"/>
              <a:gd name="connsiteX27" fmla="*/ 2555388 w 2569656"/>
              <a:gd name="connsiteY27" fmla="*/ 3420248 h 3420248"/>
              <a:gd name="connsiteX28" fmla="*/ 37301 w 2569656"/>
              <a:gd name="connsiteY28" fmla="*/ 3420248 h 3420248"/>
              <a:gd name="connsiteX29" fmla="*/ 10155 w 2569656"/>
              <a:gd name="connsiteY29" fmla="*/ 3393100 h 3420248"/>
              <a:gd name="connsiteX30" fmla="*/ 10115 w 2569656"/>
              <a:gd name="connsiteY30" fmla="*/ 3385186 h 3420248"/>
              <a:gd name="connsiteX31" fmla="*/ 6528 w 2569656"/>
              <a:gd name="connsiteY31" fmla="*/ 3385176 h 3420248"/>
              <a:gd name="connsiteX32" fmla="*/ 6528 w 2569656"/>
              <a:gd name="connsiteY32" fmla="*/ 3073899 h 3420248"/>
              <a:gd name="connsiteX33" fmla="*/ 10083 w 2569656"/>
              <a:gd name="connsiteY33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653 w 2569656"/>
              <a:gd name="connsiteY25" fmla="*/ 907912 h 3420248"/>
              <a:gd name="connsiteX26" fmla="*/ 2555388 w 2569656"/>
              <a:gd name="connsiteY26" fmla="*/ 3420248 h 3420248"/>
              <a:gd name="connsiteX27" fmla="*/ 37301 w 2569656"/>
              <a:gd name="connsiteY27" fmla="*/ 3420248 h 3420248"/>
              <a:gd name="connsiteX28" fmla="*/ 10155 w 2569656"/>
              <a:gd name="connsiteY28" fmla="*/ 3393100 h 3420248"/>
              <a:gd name="connsiteX29" fmla="*/ 10115 w 2569656"/>
              <a:gd name="connsiteY29" fmla="*/ 3385186 h 3420248"/>
              <a:gd name="connsiteX30" fmla="*/ 6528 w 2569656"/>
              <a:gd name="connsiteY30" fmla="*/ 3385176 h 3420248"/>
              <a:gd name="connsiteX31" fmla="*/ 6528 w 2569656"/>
              <a:gd name="connsiteY31" fmla="*/ 3073899 h 3420248"/>
              <a:gd name="connsiteX32" fmla="*/ 10083 w 2569656"/>
              <a:gd name="connsiteY32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57101 w 2569656"/>
              <a:gd name="connsiteY21" fmla="*/ 526659 h 3420248"/>
              <a:gd name="connsiteX22" fmla="*/ 2552102 w 2569656"/>
              <a:gd name="connsiteY22" fmla="*/ 550660 h 3420248"/>
              <a:gd name="connsiteX23" fmla="*/ 2550572 w 2569656"/>
              <a:gd name="connsiteY23" fmla="*/ 555288 h 3420248"/>
              <a:gd name="connsiteX24" fmla="*/ 2552653 w 2569656"/>
              <a:gd name="connsiteY24" fmla="*/ 907912 h 3420248"/>
              <a:gd name="connsiteX25" fmla="*/ 2555388 w 2569656"/>
              <a:gd name="connsiteY25" fmla="*/ 3420248 h 3420248"/>
              <a:gd name="connsiteX26" fmla="*/ 37301 w 2569656"/>
              <a:gd name="connsiteY26" fmla="*/ 3420248 h 3420248"/>
              <a:gd name="connsiteX27" fmla="*/ 10155 w 2569656"/>
              <a:gd name="connsiteY27" fmla="*/ 3393100 h 3420248"/>
              <a:gd name="connsiteX28" fmla="*/ 10115 w 2569656"/>
              <a:gd name="connsiteY28" fmla="*/ 3385186 h 3420248"/>
              <a:gd name="connsiteX29" fmla="*/ 6528 w 2569656"/>
              <a:gd name="connsiteY29" fmla="*/ 3385176 h 3420248"/>
              <a:gd name="connsiteX30" fmla="*/ 6528 w 2569656"/>
              <a:gd name="connsiteY30" fmla="*/ 3073899 h 3420248"/>
              <a:gd name="connsiteX31" fmla="*/ 10083 w 2569656"/>
              <a:gd name="connsiteY3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03633 h 3420248"/>
              <a:gd name="connsiteX13" fmla="*/ 2550573 w 2569656"/>
              <a:gd name="connsiteY13" fmla="*/ 346349 h 3420248"/>
              <a:gd name="connsiteX14" fmla="*/ 2557598 w 2569656"/>
              <a:gd name="connsiteY14" fmla="*/ 370207 h 3420248"/>
              <a:gd name="connsiteX15" fmla="*/ 2565647 w 2569656"/>
              <a:gd name="connsiteY15" fmla="*/ 394600 h 3420248"/>
              <a:gd name="connsiteX16" fmla="*/ 2569118 w 2569656"/>
              <a:gd name="connsiteY16" fmla="*/ 418106 h 3420248"/>
              <a:gd name="connsiteX17" fmla="*/ 2569656 w 2569656"/>
              <a:gd name="connsiteY17" fmla="*/ 436202 h 3420248"/>
              <a:gd name="connsiteX18" fmla="*/ 2564904 w 2569656"/>
              <a:gd name="connsiteY18" fmla="*/ 455160 h 3420248"/>
              <a:gd name="connsiteX19" fmla="*/ 2566880 w 2569656"/>
              <a:gd name="connsiteY19" fmla="*/ 467958 h 3420248"/>
              <a:gd name="connsiteX20" fmla="*/ 2557101 w 2569656"/>
              <a:gd name="connsiteY20" fmla="*/ 526659 h 3420248"/>
              <a:gd name="connsiteX21" fmla="*/ 2552102 w 2569656"/>
              <a:gd name="connsiteY21" fmla="*/ 550660 h 3420248"/>
              <a:gd name="connsiteX22" fmla="*/ 2550572 w 2569656"/>
              <a:gd name="connsiteY22" fmla="*/ 555288 h 3420248"/>
              <a:gd name="connsiteX23" fmla="*/ 2552653 w 2569656"/>
              <a:gd name="connsiteY23" fmla="*/ 907912 h 3420248"/>
              <a:gd name="connsiteX24" fmla="*/ 2555388 w 2569656"/>
              <a:gd name="connsiteY24" fmla="*/ 3420248 h 3420248"/>
              <a:gd name="connsiteX25" fmla="*/ 37301 w 2569656"/>
              <a:gd name="connsiteY25" fmla="*/ 3420248 h 3420248"/>
              <a:gd name="connsiteX26" fmla="*/ 10155 w 2569656"/>
              <a:gd name="connsiteY26" fmla="*/ 3393100 h 3420248"/>
              <a:gd name="connsiteX27" fmla="*/ 10115 w 2569656"/>
              <a:gd name="connsiteY27" fmla="*/ 3385186 h 3420248"/>
              <a:gd name="connsiteX28" fmla="*/ 6528 w 2569656"/>
              <a:gd name="connsiteY28" fmla="*/ 3385176 h 3420248"/>
              <a:gd name="connsiteX29" fmla="*/ 6528 w 2569656"/>
              <a:gd name="connsiteY29" fmla="*/ 3073899 h 3420248"/>
              <a:gd name="connsiteX30" fmla="*/ 10083 w 2569656"/>
              <a:gd name="connsiteY30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0572 w 2569656"/>
              <a:gd name="connsiteY20" fmla="*/ 555288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7345 w 2569656"/>
              <a:gd name="connsiteY20" fmla="*/ 630210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3965 w 2569656"/>
              <a:gd name="connsiteY12" fmla="*/ 281642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7345 w 2569656"/>
              <a:gd name="connsiteY20" fmla="*/ 630210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3965 w 2569656"/>
              <a:gd name="connsiteY12" fmla="*/ 281642 h 3420248"/>
              <a:gd name="connsiteX13" fmla="*/ 2557601 w 2569656"/>
              <a:gd name="connsiteY13" fmla="*/ 339557 h 3420248"/>
              <a:gd name="connsiteX14" fmla="*/ 2569656 w 2569656"/>
              <a:gd name="connsiteY14" fmla="*/ 436202 h 3420248"/>
              <a:gd name="connsiteX15" fmla="*/ 2564904 w 2569656"/>
              <a:gd name="connsiteY15" fmla="*/ 455160 h 3420248"/>
              <a:gd name="connsiteX16" fmla="*/ 2566880 w 2569656"/>
              <a:gd name="connsiteY16" fmla="*/ 467958 h 3420248"/>
              <a:gd name="connsiteX17" fmla="*/ 2557101 w 2569656"/>
              <a:gd name="connsiteY17" fmla="*/ 526659 h 3420248"/>
              <a:gd name="connsiteX18" fmla="*/ 2552102 w 2569656"/>
              <a:gd name="connsiteY18" fmla="*/ 550660 h 3420248"/>
              <a:gd name="connsiteX19" fmla="*/ 2557345 w 2569656"/>
              <a:gd name="connsiteY19" fmla="*/ 630210 h 3420248"/>
              <a:gd name="connsiteX20" fmla="*/ 2552653 w 2569656"/>
              <a:gd name="connsiteY20" fmla="*/ 907912 h 3420248"/>
              <a:gd name="connsiteX21" fmla="*/ 2555388 w 2569656"/>
              <a:gd name="connsiteY21" fmla="*/ 3420248 h 3420248"/>
              <a:gd name="connsiteX22" fmla="*/ 37301 w 2569656"/>
              <a:gd name="connsiteY22" fmla="*/ 3420248 h 3420248"/>
              <a:gd name="connsiteX23" fmla="*/ 10155 w 2569656"/>
              <a:gd name="connsiteY23" fmla="*/ 3393100 h 3420248"/>
              <a:gd name="connsiteX24" fmla="*/ 10115 w 2569656"/>
              <a:gd name="connsiteY24" fmla="*/ 3385186 h 3420248"/>
              <a:gd name="connsiteX25" fmla="*/ 6528 w 2569656"/>
              <a:gd name="connsiteY25" fmla="*/ 3385176 h 3420248"/>
              <a:gd name="connsiteX26" fmla="*/ 6528 w 2569656"/>
              <a:gd name="connsiteY26" fmla="*/ 3073899 h 3420248"/>
              <a:gd name="connsiteX27" fmla="*/ 10083 w 2569656"/>
              <a:gd name="connsiteY27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12739 w 2566941"/>
              <a:gd name="connsiteY5" fmla="*/ 28649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2888 w 2566941"/>
              <a:gd name="connsiteY14" fmla="*/ 398740 h 3420248"/>
              <a:gd name="connsiteX15" fmla="*/ 2564904 w 2566941"/>
              <a:gd name="connsiteY15" fmla="*/ 455160 h 3420248"/>
              <a:gd name="connsiteX16" fmla="*/ 2566880 w 2566941"/>
              <a:gd name="connsiteY16" fmla="*/ 467958 h 3420248"/>
              <a:gd name="connsiteX17" fmla="*/ 2557101 w 2566941"/>
              <a:gd name="connsiteY17" fmla="*/ 526659 h 3420248"/>
              <a:gd name="connsiteX18" fmla="*/ 2552102 w 2566941"/>
              <a:gd name="connsiteY18" fmla="*/ 550660 h 3420248"/>
              <a:gd name="connsiteX19" fmla="*/ 2557345 w 2566941"/>
              <a:gd name="connsiteY19" fmla="*/ 630210 h 3420248"/>
              <a:gd name="connsiteX20" fmla="*/ 2552653 w 2566941"/>
              <a:gd name="connsiteY20" fmla="*/ 907912 h 3420248"/>
              <a:gd name="connsiteX21" fmla="*/ 2555388 w 2566941"/>
              <a:gd name="connsiteY21" fmla="*/ 3420248 h 3420248"/>
              <a:gd name="connsiteX22" fmla="*/ 37301 w 2566941"/>
              <a:gd name="connsiteY22" fmla="*/ 3420248 h 3420248"/>
              <a:gd name="connsiteX23" fmla="*/ 10155 w 2566941"/>
              <a:gd name="connsiteY23" fmla="*/ 3393100 h 3420248"/>
              <a:gd name="connsiteX24" fmla="*/ 10115 w 2566941"/>
              <a:gd name="connsiteY24" fmla="*/ 3385186 h 3420248"/>
              <a:gd name="connsiteX25" fmla="*/ 6528 w 2566941"/>
              <a:gd name="connsiteY25" fmla="*/ 3385176 h 3420248"/>
              <a:gd name="connsiteX26" fmla="*/ 6528 w 2566941"/>
              <a:gd name="connsiteY26" fmla="*/ 3073899 h 3420248"/>
              <a:gd name="connsiteX27" fmla="*/ 10083 w 2566941"/>
              <a:gd name="connsiteY27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5582 w 2566941"/>
              <a:gd name="connsiteY5" fmla="*/ 27677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2888 w 2566941"/>
              <a:gd name="connsiteY14" fmla="*/ 398740 h 3420248"/>
              <a:gd name="connsiteX15" fmla="*/ 2564904 w 2566941"/>
              <a:gd name="connsiteY15" fmla="*/ 455160 h 3420248"/>
              <a:gd name="connsiteX16" fmla="*/ 2566880 w 2566941"/>
              <a:gd name="connsiteY16" fmla="*/ 467958 h 3420248"/>
              <a:gd name="connsiteX17" fmla="*/ 2557101 w 2566941"/>
              <a:gd name="connsiteY17" fmla="*/ 526659 h 3420248"/>
              <a:gd name="connsiteX18" fmla="*/ 2552102 w 2566941"/>
              <a:gd name="connsiteY18" fmla="*/ 550660 h 3420248"/>
              <a:gd name="connsiteX19" fmla="*/ 2557345 w 2566941"/>
              <a:gd name="connsiteY19" fmla="*/ 630210 h 3420248"/>
              <a:gd name="connsiteX20" fmla="*/ 2552653 w 2566941"/>
              <a:gd name="connsiteY20" fmla="*/ 907912 h 3420248"/>
              <a:gd name="connsiteX21" fmla="*/ 2555388 w 2566941"/>
              <a:gd name="connsiteY21" fmla="*/ 3420248 h 3420248"/>
              <a:gd name="connsiteX22" fmla="*/ 37301 w 2566941"/>
              <a:gd name="connsiteY22" fmla="*/ 3420248 h 3420248"/>
              <a:gd name="connsiteX23" fmla="*/ 10155 w 2566941"/>
              <a:gd name="connsiteY23" fmla="*/ 3393100 h 3420248"/>
              <a:gd name="connsiteX24" fmla="*/ 10115 w 2566941"/>
              <a:gd name="connsiteY24" fmla="*/ 3385186 h 3420248"/>
              <a:gd name="connsiteX25" fmla="*/ 6528 w 2566941"/>
              <a:gd name="connsiteY25" fmla="*/ 3385176 h 3420248"/>
              <a:gd name="connsiteX26" fmla="*/ 6528 w 2566941"/>
              <a:gd name="connsiteY26" fmla="*/ 3073899 h 3420248"/>
              <a:gd name="connsiteX27" fmla="*/ 10083 w 2566941"/>
              <a:gd name="connsiteY27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5582 w 2566941"/>
              <a:gd name="connsiteY5" fmla="*/ 27677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2888 w 2566941"/>
              <a:gd name="connsiteY14" fmla="*/ 398740 h 3420248"/>
              <a:gd name="connsiteX15" fmla="*/ 2564904 w 2566941"/>
              <a:gd name="connsiteY15" fmla="*/ 455160 h 3420248"/>
              <a:gd name="connsiteX16" fmla="*/ 2566880 w 2566941"/>
              <a:gd name="connsiteY16" fmla="*/ 467958 h 3420248"/>
              <a:gd name="connsiteX17" fmla="*/ 2557101 w 2566941"/>
              <a:gd name="connsiteY17" fmla="*/ 526659 h 3420248"/>
              <a:gd name="connsiteX18" fmla="*/ 2557345 w 2566941"/>
              <a:gd name="connsiteY18" fmla="*/ 630210 h 3420248"/>
              <a:gd name="connsiteX19" fmla="*/ 2552653 w 2566941"/>
              <a:gd name="connsiteY19" fmla="*/ 907912 h 3420248"/>
              <a:gd name="connsiteX20" fmla="*/ 2555388 w 2566941"/>
              <a:gd name="connsiteY20" fmla="*/ 3420248 h 3420248"/>
              <a:gd name="connsiteX21" fmla="*/ 37301 w 2566941"/>
              <a:gd name="connsiteY21" fmla="*/ 3420248 h 3420248"/>
              <a:gd name="connsiteX22" fmla="*/ 10155 w 2566941"/>
              <a:gd name="connsiteY22" fmla="*/ 3393100 h 3420248"/>
              <a:gd name="connsiteX23" fmla="*/ 10115 w 2566941"/>
              <a:gd name="connsiteY23" fmla="*/ 3385186 h 3420248"/>
              <a:gd name="connsiteX24" fmla="*/ 6528 w 2566941"/>
              <a:gd name="connsiteY24" fmla="*/ 3385176 h 3420248"/>
              <a:gd name="connsiteX25" fmla="*/ 6528 w 2566941"/>
              <a:gd name="connsiteY25" fmla="*/ 3073899 h 3420248"/>
              <a:gd name="connsiteX26" fmla="*/ 10083 w 2566941"/>
              <a:gd name="connsiteY26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5582 w 2566941"/>
              <a:gd name="connsiteY5" fmla="*/ 27677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2888 w 2566941"/>
              <a:gd name="connsiteY14" fmla="*/ 398740 h 3420248"/>
              <a:gd name="connsiteX15" fmla="*/ 2564904 w 2566941"/>
              <a:gd name="connsiteY15" fmla="*/ 455160 h 3420248"/>
              <a:gd name="connsiteX16" fmla="*/ 2566880 w 2566941"/>
              <a:gd name="connsiteY16" fmla="*/ 467958 h 3420248"/>
              <a:gd name="connsiteX17" fmla="*/ 2564258 w 2566941"/>
              <a:gd name="connsiteY17" fmla="*/ 559059 h 3420248"/>
              <a:gd name="connsiteX18" fmla="*/ 2557345 w 2566941"/>
              <a:gd name="connsiteY18" fmla="*/ 630210 h 3420248"/>
              <a:gd name="connsiteX19" fmla="*/ 2552653 w 2566941"/>
              <a:gd name="connsiteY19" fmla="*/ 907912 h 3420248"/>
              <a:gd name="connsiteX20" fmla="*/ 2555388 w 2566941"/>
              <a:gd name="connsiteY20" fmla="*/ 3420248 h 3420248"/>
              <a:gd name="connsiteX21" fmla="*/ 37301 w 2566941"/>
              <a:gd name="connsiteY21" fmla="*/ 3420248 h 3420248"/>
              <a:gd name="connsiteX22" fmla="*/ 10155 w 2566941"/>
              <a:gd name="connsiteY22" fmla="*/ 3393100 h 3420248"/>
              <a:gd name="connsiteX23" fmla="*/ 10115 w 2566941"/>
              <a:gd name="connsiteY23" fmla="*/ 3385186 h 3420248"/>
              <a:gd name="connsiteX24" fmla="*/ 6528 w 2566941"/>
              <a:gd name="connsiteY24" fmla="*/ 3385176 h 3420248"/>
              <a:gd name="connsiteX25" fmla="*/ 6528 w 2566941"/>
              <a:gd name="connsiteY25" fmla="*/ 3073899 h 3420248"/>
              <a:gd name="connsiteX26" fmla="*/ 10083 w 2566941"/>
              <a:gd name="connsiteY26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5582 w 2566941"/>
              <a:gd name="connsiteY5" fmla="*/ 27677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4904 w 2566941"/>
              <a:gd name="connsiteY14" fmla="*/ 455160 h 3420248"/>
              <a:gd name="connsiteX15" fmla="*/ 2566880 w 2566941"/>
              <a:gd name="connsiteY15" fmla="*/ 467958 h 3420248"/>
              <a:gd name="connsiteX16" fmla="*/ 2564258 w 2566941"/>
              <a:gd name="connsiteY16" fmla="*/ 559059 h 3420248"/>
              <a:gd name="connsiteX17" fmla="*/ 2557345 w 2566941"/>
              <a:gd name="connsiteY17" fmla="*/ 630210 h 3420248"/>
              <a:gd name="connsiteX18" fmla="*/ 2552653 w 2566941"/>
              <a:gd name="connsiteY18" fmla="*/ 907912 h 3420248"/>
              <a:gd name="connsiteX19" fmla="*/ 2555388 w 2566941"/>
              <a:gd name="connsiteY19" fmla="*/ 3420248 h 3420248"/>
              <a:gd name="connsiteX20" fmla="*/ 37301 w 2566941"/>
              <a:gd name="connsiteY20" fmla="*/ 3420248 h 3420248"/>
              <a:gd name="connsiteX21" fmla="*/ 10155 w 2566941"/>
              <a:gd name="connsiteY21" fmla="*/ 3393100 h 3420248"/>
              <a:gd name="connsiteX22" fmla="*/ 10115 w 2566941"/>
              <a:gd name="connsiteY22" fmla="*/ 3385186 h 3420248"/>
              <a:gd name="connsiteX23" fmla="*/ 6528 w 2566941"/>
              <a:gd name="connsiteY23" fmla="*/ 3385176 h 3420248"/>
              <a:gd name="connsiteX24" fmla="*/ 6528 w 2566941"/>
              <a:gd name="connsiteY24" fmla="*/ 3073899 h 3420248"/>
              <a:gd name="connsiteX25" fmla="*/ 10083 w 2566941"/>
              <a:gd name="connsiteY25" fmla="*/ 3025648 h 3420248"/>
              <a:gd name="connsiteX0" fmla="*/ 10083 w 2565519"/>
              <a:gd name="connsiteY0" fmla="*/ 3025648 h 3420248"/>
              <a:gd name="connsiteX1" fmla="*/ 7722 w 2565519"/>
              <a:gd name="connsiteY1" fmla="*/ 2971298 h 3420248"/>
              <a:gd name="connsiteX2" fmla="*/ 15061 w 2565519"/>
              <a:gd name="connsiteY2" fmla="*/ 2952290 h 3420248"/>
              <a:gd name="connsiteX3" fmla="*/ 0 w 2565519"/>
              <a:gd name="connsiteY3" fmla="*/ 2893589 h 3420248"/>
              <a:gd name="connsiteX4" fmla="*/ 4999 w 2565519"/>
              <a:gd name="connsiteY4" fmla="*/ 2869588 h 3420248"/>
              <a:gd name="connsiteX5" fmla="*/ 5582 w 2565519"/>
              <a:gd name="connsiteY5" fmla="*/ 2767760 h 3420248"/>
              <a:gd name="connsiteX6" fmla="*/ 4550 w 2565519"/>
              <a:gd name="connsiteY6" fmla="*/ 2571479 h 3420248"/>
              <a:gd name="connsiteX7" fmla="*/ 4448 w 2565519"/>
              <a:gd name="connsiteY7" fmla="*/ 2512336 h 3420248"/>
              <a:gd name="connsiteX8" fmla="*/ 1713 w 2565519"/>
              <a:gd name="connsiteY8" fmla="*/ 0 h 3420248"/>
              <a:gd name="connsiteX9" fmla="*/ 2519800 w 2565519"/>
              <a:gd name="connsiteY9" fmla="*/ 0 h 3420248"/>
              <a:gd name="connsiteX10" fmla="*/ 2546946 w 2565519"/>
              <a:gd name="connsiteY10" fmla="*/ 27148 h 3420248"/>
              <a:gd name="connsiteX11" fmla="*/ 2550576 w 2565519"/>
              <a:gd name="connsiteY11" fmla="*/ 201466 h 3420248"/>
              <a:gd name="connsiteX12" fmla="*/ 2553965 w 2565519"/>
              <a:gd name="connsiteY12" fmla="*/ 281642 h 3420248"/>
              <a:gd name="connsiteX13" fmla="*/ 2557601 w 2565519"/>
              <a:gd name="connsiteY13" fmla="*/ 339557 h 3420248"/>
              <a:gd name="connsiteX14" fmla="*/ 2564904 w 2565519"/>
              <a:gd name="connsiteY14" fmla="*/ 455160 h 3420248"/>
              <a:gd name="connsiteX15" fmla="*/ 2564258 w 2565519"/>
              <a:gd name="connsiteY15" fmla="*/ 559059 h 3420248"/>
              <a:gd name="connsiteX16" fmla="*/ 2557345 w 2565519"/>
              <a:gd name="connsiteY16" fmla="*/ 630210 h 3420248"/>
              <a:gd name="connsiteX17" fmla="*/ 2552653 w 2565519"/>
              <a:gd name="connsiteY17" fmla="*/ 907912 h 3420248"/>
              <a:gd name="connsiteX18" fmla="*/ 2555388 w 2565519"/>
              <a:gd name="connsiteY18" fmla="*/ 3420248 h 3420248"/>
              <a:gd name="connsiteX19" fmla="*/ 37301 w 2565519"/>
              <a:gd name="connsiteY19" fmla="*/ 3420248 h 3420248"/>
              <a:gd name="connsiteX20" fmla="*/ 10155 w 2565519"/>
              <a:gd name="connsiteY20" fmla="*/ 3393100 h 3420248"/>
              <a:gd name="connsiteX21" fmla="*/ 10115 w 2565519"/>
              <a:gd name="connsiteY21" fmla="*/ 3385186 h 3420248"/>
              <a:gd name="connsiteX22" fmla="*/ 6528 w 2565519"/>
              <a:gd name="connsiteY22" fmla="*/ 3385176 h 3420248"/>
              <a:gd name="connsiteX23" fmla="*/ 6528 w 2565519"/>
              <a:gd name="connsiteY23" fmla="*/ 3073899 h 3420248"/>
              <a:gd name="connsiteX24" fmla="*/ 10083 w 2565519"/>
              <a:gd name="connsiteY24" fmla="*/ 3025648 h 3420248"/>
              <a:gd name="connsiteX0" fmla="*/ 10083 w 2572169"/>
              <a:gd name="connsiteY0" fmla="*/ 3025648 h 3420248"/>
              <a:gd name="connsiteX1" fmla="*/ 7722 w 2572169"/>
              <a:gd name="connsiteY1" fmla="*/ 2971298 h 3420248"/>
              <a:gd name="connsiteX2" fmla="*/ 15061 w 2572169"/>
              <a:gd name="connsiteY2" fmla="*/ 2952290 h 3420248"/>
              <a:gd name="connsiteX3" fmla="*/ 0 w 2572169"/>
              <a:gd name="connsiteY3" fmla="*/ 2893589 h 3420248"/>
              <a:gd name="connsiteX4" fmla="*/ 4999 w 2572169"/>
              <a:gd name="connsiteY4" fmla="*/ 2869588 h 3420248"/>
              <a:gd name="connsiteX5" fmla="*/ 5582 w 2572169"/>
              <a:gd name="connsiteY5" fmla="*/ 2767760 h 3420248"/>
              <a:gd name="connsiteX6" fmla="*/ 4550 w 2572169"/>
              <a:gd name="connsiteY6" fmla="*/ 2571479 h 3420248"/>
              <a:gd name="connsiteX7" fmla="*/ 4448 w 2572169"/>
              <a:gd name="connsiteY7" fmla="*/ 2512336 h 3420248"/>
              <a:gd name="connsiteX8" fmla="*/ 1713 w 2572169"/>
              <a:gd name="connsiteY8" fmla="*/ 0 h 3420248"/>
              <a:gd name="connsiteX9" fmla="*/ 2519800 w 2572169"/>
              <a:gd name="connsiteY9" fmla="*/ 0 h 3420248"/>
              <a:gd name="connsiteX10" fmla="*/ 2546946 w 2572169"/>
              <a:gd name="connsiteY10" fmla="*/ 27148 h 3420248"/>
              <a:gd name="connsiteX11" fmla="*/ 2550576 w 2572169"/>
              <a:gd name="connsiteY11" fmla="*/ 201466 h 3420248"/>
              <a:gd name="connsiteX12" fmla="*/ 2553965 w 2572169"/>
              <a:gd name="connsiteY12" fmla="*/ 281642 h 3420248"/>
              <a:gd name="connsiteX13" fmla="*/ 2557601 w 2572169"/>
              <a:gd name="connsiteY13" fmla="*/ 339557 h 3420248"/>
              <a:gd name="connsiteX14" fmla="*/ 2572060 w 2572169"/>
              <a:gd name="connsiteY14" fmla="*/ 415561 h 3420248"/>
              <a:gd name="connsiteX15" fmla="*/ 2564258 w 2572169"/>
              <a:gd name="connsiteY15" fmla="*/ 559059 h 3420248"/>
              <a:gd name="connsiteX16" fmla="*/ 2557345 w 2572169"/>
              <a:gd name="connsiteY16" fmla="*/ 630210 h 3420248"/>
              <a:gd name="connsiteX17" fmla="*/ 2552653 w 2572169"/>
              <a:gd name="connsiteY17" fmla="*/ 907912 h 3420248"/>
              <a:gd name="connsiteX18" fmla="*/ 2555388 w 2572169"/>
              <a:gd name="connsiteY18" fmla="*/ 3420248 h 3420248"/>
              <a:gd name="connsiteX19" fmla="*/ 37301 w 2572169"/>
              <a:gd name="connsiteY19" fmla="*/ 3420248 h 3420248"/>
              <a:gd name="connsiteX20" fmla="*/ 10155 w 2572169"/>
              <a:gd name="connsiteY20" fmla="*/ 3393100 h 3420248"/>
              <a:gd name="connsiteX21" fmla="*/ 10115 w 2572169"/>
              <a:gd name="connsiteY21" fmla="*/ 3385186 h 3420248"/>
              <a:gd name="connsiteX22" fmla="*/ 6528 w 2572169"/>
              <a:gd name="connsiteY22" fmla="*/ 3385176 h 3420248"/>
              <a:gd name="connsiteX23" fmla="*/ 6528 w 2572169"/>
              <a:gd name="connsiteY23" fmla="*/ 3073899 h 3420248"/>
              <a:gd name="connsiteX24" fmla="*/ 10083 w 2572169"/>
              <a:gd name="connsiteY24" fmla="*/ 3025648 h 3420248"/>
              <a:gd name="connsiteX0" fmla="*/ 10083 w 2572169"/>
              <a:gd name="connsiteY0" fmla="*/ 3025648 h 3420248"/>
              <a:gd name="connsiteX1" fmla="*/ 7722 w 2572169"/>
              <a:gd name="connsiteY1" fmla="*/ 2971298 h 3420248"/>
              <a:gd name="connsiteX2" fmla="*/ 0 w 2572169"/>
              <a:gd name="connsiteY2" fmla="*/ 2893589 h 3420248"/>
              <a:gd name="connsiteX3" fmla="*/ 4999 w 2572169"/>
              <a:gd name="connsiteY3" fmla="*/ 2869588 h 3420248"/>
              <a:gd name="connsiteX4" fmla="*/ 5582 w 2572169"/>
              <a:gd name="connsiteY4" fmla="*/ 2767760 h 3420248"/>
              <a:gd name="connsiteX5" fmla="*/ 4550 w 2572169"/>
              <a:gd name="connsiteY5" fmla="*/ 2571479 h 3420248"/>
              <a:gd name="connsiteX6" fmla="*/ 4448 w 2572169"/>
              <a:gd name="connsiteY6" fmla="*/ 2512336 h 3420248"/>
              <a:gd name="connsiteX7" fmla="*/ 1713 w 2572169"/>
              <a:gd name="connsiteY7" fmla="*/ 0 h 3420248"/>
              <a:gd name="connsiteX8" fmla="*/ 2519800 w 2572169"/>
              <a:gd name="connsiteY8" fmla="*/ 0 h 3420248"/>
              <a:gd name="connsiteX9" fmla="*/ 2546946 w 2572169"/>
              <a:gd name="connsiteY9" fmla="*/ 27148 h 3420248"/>
              <a:gd name="connsiteX10" fmla="*/ 2550576 w 2572169"/>
              <a:gd name="connsiteY10" fmla="*/ 201466 h 3420248"/>
              <a:gd name="connsiteX11" fmla="*/ 2553965 w 2572169"/>
              <a:gd name="connsiteY11" fmla="*/ 281642 h 3420248"/>
              <a:gd name="connsiteX12" fmla="*/ 2557601 w 2572169"/>
              <a:gd name="connsiteY12" fmla="*/ 339557 h 3420248"/>
              <a:gd name="connsiteX13" fmla="*/ 2572060 w 2572169"/>
              <a:gd name="connsiteY13" fmla="*/ 415561 h 3420248"/>
              <a:gd name="connsiteX14" fmla="*/ 2564258 w 2572169"/>
              <a:gd name="connsiteY14" fmla="*/ 559059 h 3420248"/>
              <a:gd name="connsiteX15" fmla="*/ 2557345 w 2572169"/>
              <a:gd name="connsiteY15" fmla="*/ 630210 h 3420248"/>
              <a:gd name="connsiteX16" fmla="*/ 2552653 w 2572169"/>
              <a:gd name="connsiteY16" fmla="*/ 907912 h 3420248"/>
              <a:gd name="connsiteX17" fmla="*/ 2555388 w 2572169"/>
              <a:gd name="connsiteY17" fmla="*/ 3420248 h 3420248"/>
              <a:gd name="connsiteX18" fmla="*/ 37301 w 2572169"/>
              <a:gd name="connsiteY18" fmla="*/ 3420248 h 3420248"/>
              <a:gd name="connsiteX19" fmla="*/ 10155 w 2572169"/>
              <a:gd name="connsiteY19" fmla="*/ 3393100 h 3420248"/>
              <a:gd name="connsiteX20" fmla="*/ 10115 w 2572169"/>
              <a:gd name="connsiteY20" fmla="*/ 3385186 h 3420248"/>
              <a:gd name="connsiteX21" fmla="*/ 6528 w 2572169"/>
              <a:gd name="connsiteY21" fmla="*/ 3385176 h 3420248"/>
              <a:gd name="connsiteX22" fmla="*/ 6528 w 2572169"/>
              <a:gd name="connsiteY22" fmla="*/ 3073899 h 3420248"/>
              <a:gd name="connsiteX23" fmla="*/ 10083 w 2572169"/>
              <a:gd name="connsiteY23" fmla="*/ 3025648 h 3420248"/>
              <a:gd name="connsiteX0" fmla="*/ 10083 w 2572169"/>
              <a:gd name="connsiteY0" fmla="*/ 3025648 h 3420248"/>
              <a:gd name="connsiteX1" fmla="*/ 0 w 2572169"/>
              <a:gd name="connsiteY1" fmla="*/ 2893589 h 3420248"/>
              <a:gd name="connsiteX2" fmla="*/ 4999 w 2572169"/>
              <a:gd name="connsiteY2" fmla="*/ 2869588 h 3420248"/>
              <a:gd name="connsiteX3" fmla="*/ 5582 w 2572169"/>
              <a:gd name="connsiteY3" fmla="*/ 2767760 h 3420248"/>
              <a:gd name="connsiteX4" fmla="*/ 4550 w 2572169"/>
              <a:gd name="connsiteY4" fmla="*/ 2571479 h 3420248"/>
              <a:gd name="connsiteX5" fmla="*/ 4448 w 2572169"/>
              <a:gd name="connsiteY5" fmla="*/ 2512336 h 3420248"/>
              <a:gd name="connsiteX6" fmla="*/ 1713 w 2572169"/>
              <a:gd name="connsiteY6" fmla="*/ 0 h 3420248"/>
              <a:gd name="connsiteX7" fmla="*/ 2519800 w 2572169"/>
              <a:gd name="connsiteY7" fmla="*/ 0 h 3420248"/>
              <a:gd name="connsiteX8" fmla="*/ 2546946 w 2572169"/>
              <a:gd name="connsiteY8" fmla="*/ 27148 h 3420248"/>
              <a:gd name="connsiteX9" fmla="*/ 2550576 w 2572169"/>
              <a:gd name="connsiteY9" fmla="*/ 201466 h 3420248"/>
              <a:gd name="connsiteX10" fmla="*/ 2553965 w 2572169"/>
              <a:gd name="connsiteY10" fmla="*/ 281642 h 3420248"/>
              <a:gd name="connsiteX11" fmla="*/ 2557601 w 2572169"/>
              <a:gd name="connsiteY11" fmla="*/ 339557 h 3420248"/>
              <a:gd name="connsiteX12" fmla="*/ 2572060 w 2572169"/>
              <a:gd name="connsiteY12" fmla="*/ 415561 h 3420248"/>
              <a:gd name="connsiteX13" fmla="*/ 2564258 w 2572169"/>
              <a:gd name="connsiteY13" fmla="*/ 559059 h 3420248"/>
              <a:gd name="connsiteX14" fmla="*/ 2557345 w 2572169"/>
              <a:gd name="connsiteY14" fmla="*/ 630210 h 3420248"/>
              <a:gd name="connsiteX15" fmla="*/ 2552653 w 2572169"/>
              <a:gd name="connsiteY15" fmla="*/ 907912 h 3420248"/>
              <a:gd name="connsiteX16" fmla="*/ 2555388 w 2572169"/>
              <a:gd name="connsiteY16" fmla="*/ 3420248 h 3420248"/>
              <a:gd name="connsiteX17" fmla="*/ 37301 w 2572169"/>
              <a:gd name="connsiteY17" fmla="*/ 3420248 h 3420248"/>
              <a:gd name="connsiteX18" fmla="*/ 10155 w 2572169"/>
              <a:gd name="connsiteY18" fmla="*/ 3393100 h 3420248"/>
              <a:gd name="connsiteX19" fmla="*/ 10115 w 2572169"/>
              <a:gd name="connsiteY19" fmla="*/ 3385186 h 3420248"/>
              <a:gd name="connsiteX20" fmla="*/ 6528 w 2572169"/>
              <a:gd name="connsiteY20" fmla="*/ 3385176 h 3420248"/>
              <a:gd name="connsiteX21" fmla="*/ 6528 w 2572169"/>
              <a:gd name="connsiteY21" fmla="*/ 3073899 h 3420248"/>
              <a:gd name="connsiteX22" fmla="*/ 10083 w 2572169"/>
              <a:gd name="connsiteY22" fmla="*/ 3025648 h 3420248"/>
              <a:gd name="connsiteX0" fmla="*/ 10086 w 2572169"/>
              <a:gd name="connsiteY0" fmla="*/ 3025651 h 3420248"/>
              <a:gd name="connsiteX1" fmla="*/ 0 w 2572169"/>
              <a:gd name="connsiteY1" fmla="*/ 2893589 h 3420248"/>
              <a:gd name="connsiteX2" fmla="*/ 4999 w 2572169"/>
              <a:gd name="connsiteY2" fmla="*/ 2869588 h 3420248"/>
              <a:gd name="connsiteX3" fmla="*/ 5582 w 2572169"/>
              <a:gd name="connsiteY3" fmla="*/ 2767760 h 3420248"/>
              <a:gd name="connsiteX4" fmla="*/ 4550 w 2572169"/>
              <a:gd name="connsiteY4" fmla="*/ 2571479 h 3420248"/>
              <a:gd name="connsiteX5" fmla="*/ 4448 w 2572169"/>
              <a:gd name="connsiteY5" fmla="*/ 2512336 h 3420248"/>
              <a:gd name="connsiteX6" fmla="*/ 1713 w 2572169"/>
              <a:gd name="connsiteY6" fmla="*/ 0 h 3420248"/>
              <a:gd name="connsiteX7" fmla="*/ 2519800 w 2572169"/>
              <a:gd name="connsiteY7" fmla="*/ 0 h 3420248"/>
              <a:gd name="connsiteX8" fmla="*/ 2546946 w 2572169"/>
              <a:gd name="connsiteY8" fmla="*/ 27148 h 3420248"/>
              <a:gd name="connsiteX9" fmla="*/ 2550576 w 2572169"/>
              <a:gd name="connsiteY9" fmla="*/ 201466 h 3420248"/>
              <a:gd name="connsiteX10" fmla="*/ 2553965 w 2572169"/>
              <a:gd name="connsiteY10" fmla="*/ 281642 h 3420248"/>
              <a:gd name="connsiteX11" fmla="*/ 2557601 w 2572169"/>
              <a:gd name="connsiteY11" fmla="*/ 339557 h 3420248"/>
              <a:gd name="connsiteX12" fmla="*/ 2572060 w 2572169"/>
              <a:gd name="connsiteY12" fmla="*/ 415561 h 3420248"/>
              <a:gd name="connsiteX13" fmla="*/ 2564258 w 2572169"/>
              <a:gd name="connsiteY13" fmla="*/ 559059 h 3420248"/>
              <a:gd name="connsiteX14" fmla="*/ 2557345 w 2572169"/>
              <a:gd name="connsiteY14" fmla="*/ 630210 h 3420248"/>
              <a:gd name="connsiteX15" fmla="*/ 2552653 w 2572169"/>
              <a:gd name="connsiteY15" fmla="*/ 907912 h 3420248"/>
              <a:gd name="connsiteX16" fmla="*/ 2555388 w 2572169"/>
              <a:gd name="connsiteY16" fmla="*/ 3420248 h 3420248"/>
              <a:gd name="connsiteX17" fmla="*/ 37301 w 2572169"/>
              <a:gd name="connsiteY17" fmla="*/ 3420248 h 3420248"/>
              <a:gd name="connsiteX18" fmla="*/ 10155 w 2572169"/>
              <a:gd name="connsiteY18" fmla="*/ 3393100 h 3420248"/>
              <a:gd name="connsiteX19" fmla="*/ 10115 w 2572169"/>
              <a:gd name="connsiteY19" fmla="*/ 3385186 h 3420248"/>
              <a:gd name="connsiteX20" fmla="*/ 6528 w 2572169"/>
              <a:gd name="connsiteY20" fmla="*/ 3385176 h 3420248"/>
              <a:gd name="connsiteX21" fmla="*/ 6528 w 2572169"/>
              <a:gd name="connsiteY21" fmla="*/ 3073899 h 3420248"/>
              <a:gd name="connsiteX22" fmla="*/ 10086 w 2572169"/>
              <a:gd name="connsiteY22" fmla="*/ 3025651 h 3420248"/>
              <a:gd name="connsiteX0" fmla="*/ 10086 w 2572169"/>
              <a:gd name="connsiteY0" fmla="*/ 3025651 h 3420248"/>
              <a:gd name="connsiteX1" fmla="*/ 0 w 2572169"/>
              <a:gd name="connsiteY1" fmla="*/ 2893589 h 3420248"/>
              <a:gd name="connsiteX2" fmla="*/ 4999 w 2572169"/>
              <a:gd name="connsiteY2" fmla="*/ 2869588 h 3420248"/>
              <a:gd name="connsiteX3" fmla="*/ 5582 w 2572169"/>
              <a:gd name="connsiteY3" fmla="*/ 2767760 h 3420248"/>
              <a:gd name="connsiteX4" fmla="*/ 4550 w 2572169"/>
              <a:gd name="connsiteY4" fmla="*/ 2571479 h 3420248"/>
              <a:gd name="connsiteX5" fmla="*/ 4448 w 2572169"/>
              <a:gd name="connsiteY5" fmla="*/ 2512336 h 3420248"/>
              <a:gd name="connsiteX6" fmla="*/ 1713 w 2572169"/>
              <a:gd name="connsiteY6" fmla="*/ 0 h 3420248"/>
              <a:gd name="connsiteX7" fmla="*/ 2519800 w 2572169"/>
              <a:gd name="connsiteY7" fmla="*/ 0 h 3420248"/>
              <a:gd name="connsiteX8" fmla="*/ 2546946 w 2572169"/>
              <a:gd name="connsiteY8" fmla="*/ 27148 h 3420248"/>
              <a:gd name="connsiteX9" fmla="*/ 2550576 w 2572169"/>
              <a:gd name="connsiteY9" fmla="*/ 201466 h 3420248"/>
              <a:gd name="connsiteX10" fmla="*/ 2553965 w 2572169"/>
              <a:gd name="connsiteY10" fmla="*/ 281642 h 3420248"/>
              <a:gd name="connsiteX11" fmla="*/ 2557601 w 2572169"/>
              <a:gd name="connsiteY11" fmla="*/ 339557 h 3420248"/>
              <a:gd name="connsiteX12" fmla="*/ 2572060 w 2572169"/>
              <a:gd name="connsiteY12" fmla="*/ 415561 h 3420248"/>
              <a:gd name="connsiteX13" fmla="*/ 2564258 w 2572169"/>
              <a:gd name="connsiteY13" fmla="*/ 559059 h 3420248"/>
              <a:gd name="connsiteX14" fmla="*/ 2557345 w 2572169"/>
              <a:gd name="connsiteY14" fmla="*/ 630210 h 3420248"/>
              <a:gd name="connsiteX15" fmla="*/ 2552653 w 2572169"/>
              <a:gd name="connsiteY15" fmla="*/ 907912 h 3420248"/>
              <a:gd name="connsiteX16" fmla="*/ 2555388 w 2572169"/>
              <a:gd name="connsiteY16" fmla="*/ 3420248 h 3420248"/>
              <a:gd name="connsiteX17" fmla="*/ 37301 w 2572169"/>
              <a:gd name="connsiteY17" fmla="*/ 3420248 h 3420248"/>
              <a:gd name="connsiteX18" fmla="*/ 10155 w 2572169"/>
              <a:gd name="connsiteY18" fmla="*/ 3393100 h 3420248"/>
              <a:gd name="connsiteX19" fmla="*/ 10115 w 2572169"/>
              <a:gd name="connsiteY19" fmla="*/ 3385186 h 3420248"/>
              <a:gd name="connsiteX20" fmla="*/ 6528 w 2572169"/>
              <a:gd name="connsiteY20" fmla="*/ 3385176 h 3420248"/>
              <a:gd name="connsiteX21" fmla="*/ 6528 w 2572169"/>
              <a:gd name="connsiteY21" fmla="*/ 3073899 h 3420248"/>
              <a:gd name="connsiteX22" fmla="*/ 10086 w 2572169"/>
              <a:gd name="connsiteY22" fmla="*/ 3025651 h 3420248"/>
              <a:gd name="connsiteX0" fmla="*/ 10357 w 2572440"/>
              <a:gd name="connsiteY0" fmla="*/ 3025651 h 3420248"/>
              <a:gd name="connsiteX1" fmla="*/ 271 w 2572440"/>
              <a:gd name="connsiteY1" fmla="*/ 28935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85176 h 3420248"/>
              <a:gd name="connsiteX21" fmla="*/ 6799 w 2572440"/>
              <a:gd name="connsiteY21" fmla="*/ 3073899 h 3420248"/>
              <a:gd name="connsiteX22" fmla="*/ 10357 w 2572440"/>
              <a:gd name="connsiteY22" fmla="*/ 3025651 h 3420248"/>
              <a:gd name="connsiteX0" fmla="*/ 10357 w 2572440"/>
              <a:gd name="connsiteY0" fmla="*/ 3025651 h 3420248"/>
              <a:gd name="connsiteX1" fmla="*/ 271 w 2572440"/>
              <a:gd name="connsiteY1" fmla="*/ 28935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85176 h 3420248"/>
              <a:gd name="connsiteX21" fmla="*/ 10378 w 2572440"/>
              <a:gd name="connsiteY21" fmla="*/ 3156699 h 3420248"/>
              <a:gd name="connsiteX22" fmla="*/ 10357 w 2572440"/>
              <a:gd name="connsiteY22" fmla="*/ 3025651 h 3420248"/>
              <a:gd name="connsiteX0" fmla="*/ 10357 w 2572440"/>
              <a:gd name="connsiteY0" fmla="*/ 3079651 h 3420248"/>
              <a:gd name="connsiteX1" fmla="*/ 271 w 2572440"/>
              <a:gd name="connsiteY1" fmla="*/ 28935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85176 h 3420248"/>
              <a:gd name="connsiteX21" fmla="*/ 10378 w 2572440"/>
              <a:gd name="connsiteY21" fmla="*/ 3156699 h 3420248"/>
              <a:gd name="connsiteX22" fmla="*/ 10357 w 2572440"/>
              <a:gd name="connsiteY22" fmla="*/ 3079651 h 3420248"/>
              <a:gd name="connsiteX0" fmla="*/ 10357 w 2572440"/>
              <a:gd name="connsiteY0" fmla="*/ 3079651 h 3420248"/>
              <a:gd name="connsiteX1" fmla="*/ 271 w 2572440"/>
              <a:gd name="connsiteY1" fmla="*/ 29151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85176 h 3420248"/>
              <a:gd name="connsiteX21" fmla="*/ 10378 w 2572440"/>
              <a:gd name="connsiteY21" fmla="*/ 3156699 h 3420248"/>
              <a:gd name="connsiteX22" fmla="*/ 10357 w 2572440"/>
              <a:gd name="connsiteY22" fmla="*/ 3079651 h 3420248"/>
              <a:gd name="connsiteX0" fmla="*/ 10357 w 2572440"/>
              <a:gd name="connsiteY0" fmla="*/ 3079651 h 3420248"/>
              <a:gd name="connsiteX1" fmla="*/ 271 w 2572440"/>
              <a:gd name="connsiteY1" fmla="*/ 29151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85176 h 3420248"/>
              <a:gd name="connsiteX21" fmla="*/ 10378 w 2572440"/>
              <a:gd name="connsiteY21" fmla="*/ 3207099 h 3420248"/>
              <a:gd name="connsiteX22" fmla="*/ 10357 w 2572440"/>
              <a:gd name="connsiteY22" fmla="*/ 3079651 h 3420248"/>
              <a:gd name="connsiteX0" fmla="*/ 10357 w 2572440"/>
              <a:gd name="connsiteY0" fmla="*/ 3079651 h 3420248"/>
              <a:gd name="connsiteX1" fmla="*/ 271 w 2572440"/>
              <a:gd name="connsiteY1" fmla="*/ 29151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45576 h 3420248"/>
              <a:gd name="connsiteX21" fmla="*/ 10378 w 2572440"/>
              <a:gd name="connsiteY21" fmla="*/ 3207099 h 3420248"/>
              <a:gd name="connsiteX22" fmla="*/ 10357 w 2572440"/>
              <a:gd name="connsiteY22" fmla="*/ 3079651 h 3420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572440" h="3420248">
                <a:moveTo>
                  <a:pt x="10357" y="3079651"/>
                </a:moveTo>
                <a:cubicBezTo>
                  <a:pt x="16429" y="3035202"/>
                  <a:pt x="-2458" y="2977202"/>
                  <a:pt x="271" y="2915189"/>
                </a:cubicBezTo>
                <a:lnTo>
                  <a:pt x="5270" y="2869588"/>
                </a:lnTo>
                <a:cubicBezTo>
                  <a:pt x="5464" y="2835645"/>
                  <a:pt x="5659" y="2801703"/>
                  <a:pt x="5853" y="2767760"/>
                </a:cubicBezTo>
                <a:cubicBezTo>
                  <a:pt x="5193" y="2669933"/>
                  <a:pt x="5481" y="2669306"/>
                  <a:pt x="4821" y="2571479"/>
                </a:cubicBezTo>
                <a:lnTo>
                  <a:pt x="4719" y="2512336"/>
                </a:lnTo>
                <a:cubicBezTo>
                  <a:pt x="3807" y="1674891"/>
                  <a:pt x="2896" y="837445"/>
                  <a:pt x="1984" y="0"/>
                </a:cubicBezTo>
                <a:lnTo>
                  <a:pt x="2520071" y="0"/>
                </a:lnTo>
                <a:cubicBezTo>
                  <a:pt x="2535047" y="43"/>
                  <a:pt x="2547179" y="12172"/>
                  <a:pt x="2547217" y="27148"/>
                </a:cubicBezTo>
                <a:cubicBezTo>
                  <a:pt x="2552346" y="77753"/>
                  <a:pt x="2550243" y="148266"/>
                  <a:pt x="2550847" y="201466"/>
                </a:cubicBezTo>
                <a:cubicBezTo>
                  <a:pt x="2550846" y="249760"/>
                  <a:pt x="2554237" y="233348"/>
                  <a:pt x="2554236" y="281642"/>
                </a:cubicBezTo>
                <a:lnTo>
                  <a:pt x="2557872" y="339557"/>
                </a:lnTo>
                <a:cubicBezTo>
                  <a:pt x="2559695" y="368477"/>
                  <a:pt x="2570785" y="394161"/>
                  <a:pt x="2572331" y="415561"/>
                </a:cubicBezTo>
                <a:cubicBezTo>
                  <a:pt x="2573440" y="452145"/>
                  <a:pt x="2565789" y="529884"/>
                  <a:pt x="2564529" y="559059"/>
                </a:cubicBezTo>
                <a:cubicBezTo>
                  <a:pt x="2564610" y="593576"/>
                  <a:pt x="2557535" y="595693"/>
                  <a:pt x="2557616" y="630210"/>
                </a:cubicBezTo>
                <a:cubicBezTo>
                  <a:pt x="2557708" y="689752"/>
                  <a:pt x="2552121" y="430419"/>
                  <a:pt x="2552924" y="907912"/>
                </a:cubicBezTo>
                <a:cubicBezTo>
                  <a:pt x="2553836" y="1745357"/>
                  <a:pt x="2554747" y="2582803"/>
                  <a:pt x="2555659" y="3420248"/>
                </a:cubicBezTo>
                <a:lnTo>
                  <a:pt x="37572" y="3420248"/>
                </a:lnTo>
                <a:cubicBezTo>
                  <a:pt x="22596" y="3420205"/>
                  <a:pt x="10464" y="3408076"/>
                  <a:pt x="10426" y="3393100"/>
                </a:cubicBezTo>
                <a:cubicBezTo>
                  <a:pt x="10413" y="3390462"/>
                  <a:pt x="10399" y="3387824"/>
                  <a:pt x="10386" y="3385186"/>
                </a:cubicBezTo>
                <a:lnTo>
                  <a:pt x="6799" y="3345576"/>
                </a:lnTo>
                <a:lnTo>
                  <a:pt x="10378" y="3207099"/>
                </a:lnTo>
                <a:cubicBezTo>
                  <a:pt x="10371" y="3163416"/>
                  <a:pt x="10364" y="3123334"/>
                  <a:pt x="10357" y="3079651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5" name="Content Placeholder 4" descr="Cartoon characters on a cartoon&#10;&#10;Description automatically generated">
            <a:extLst>
              <a:ext uri="{FF2B5EF4-FFF2-40B4-BE49-F238E27FC236}">
                <a16:creationId xmlns:a16="http://schemas.microsoft.com/office/drawing/2014/main" id="{64C74576-8119-4279-6AF1-56745FFC97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8" r="32323"/>
          <a:stretch/>
        </p:blipFill>
        <p:spPr>
          <a:xfrm rot="21428262">
            <a:off x="5456572" y="2776754"/>
            <a:ext cx="2430504" cy="3192079"/>
          </a:xfrm>
          <a:custGeom>
            <a:avLst/>
            <a:gdLst/>
            <a:ahLst/>
            <a:cxnLst/>
            <a:rect l="l" t="t" r="r" b="b"/>
            <a:pathLst>
              <a:path w="2430504" h="3192079">
                <a:moveTo>
                  <a:pt x="15856" y="0"/>
                </a:moveTo>
                <a:lnTo>
                  <a:pt x="2395005" y="0"/>
                </a:lnTo>
                <a:cubicBezTo>
                  <a:pt x="2409155" y="40"/>
                  <a:pt x="2420618" y="11360"/>
                  <a:pt x="2420654" y="25337"/>
                </a:cubicBezTo>
                <a:cubicBezTo>
                  <a:pt x="2420666" y="27799"/>
                  <a:pt x="2420679" y="30261"/>
                  <a:pt x="2420691" y="32723"/>
                </a:cubicBezTo>
                <a:lnTo>
                  <a:pt x="2424080" y="69691"/>
                </a:lnTo>
                <a:lnTo>
                  <a:pt x="2420699" y="198930"/>
                </a:lnTo>
                <a:cubicBezTo>
                  <a:pt x="2420705" y="239699"/>
                  <a:pt x="2420712" y="277107"/>
                  <a:pt x="2420719" y="317875"/>
                </a:cubicBezTo>
                <a:cubicBezTo>
                  <a:pt x="2414982" y="359359"/>
                  <a:pt x="2432827" y="413490"/>
                  <a:pt x="2430248" y="471366"/>
                </a:cubicBezTo>
                <a:lnTo>
                  <a:pt x="2425525" y="513925"/>
                </a:lnTo>
                <a:cubicBezTo>
                  <a:pt x="2425342" y="545604"/>
                  <a:pt x="2425157" y="577281"/>
                  <a:pt x="2424974" y="608960"/>
                </a:cubicBezTo>
                <a:cubicBezTo>
                  <a:pt x="2425598" y="700261"/>
                  <a:pt x="2425326" y="700846"/>
                  <a:pt x="2425949" y="792147"/>
                </a:cubicBezTo>
                <a:lnTo>
                  <a:pt x="2426046" y="847344"/>
                </a:lnTo>
                <a:cubicBezTo>
                  <a:pt x="2426907" y="1628922"/>
                  <a:pt x="2427768" y="2410501"/>
                  <a:pt x="2428630" y="3192079"/>
                </a:cubicBezTo>
                <a:lnTo>
                  <a:pt x="49481" y="3192079"/>
                </a:lnTo>
                <a:cubicBezTo>
                  <a:pt x="35331" y="3192039"/>
                  <a:pt x="23868" y="3180719"/>
                  <a:pt x="23832" y="3166742"/>
                </a:cubicBezTo>
                <a:cubicBezTo>
                  <a:pt x="18986" y="3119513"/>
                  <a:pt x="20973" y="3053704"/>
                  <a:pt x="20403" y="3004053"/>
                </a:cubicBezTo>
                <a:cubicBezTo>
                  <a:pt x="20404" y="2958981"/>
                  <a:pt x="17200" y="2974298"/>
                  <a:pt x="17201" y="2929226"/>
                </a:cubicBezTo>
                <a:lnTo>
                  <a:pt x="13765" y="2875175"/>
                </a:lnTo>
                <a:cubicBezTo>
                  <a:pt x="12043" y="2848184"/>
                  <a:pt x="1565" y="2824213"/>
                  <a:pt x="104" y="2804241"/>
                </a:cubicBezTo>
                <a:cubicBezTo>
                  <a:pt x="-944" y="2770097"/>
                  <a:pt x="6285" y="2697544"/>
                  <a:pt x="7476" y="2670316"/>
                </a:cubicBezTo>
                <a:cubicBezTo>
                  <a:pt x="7399" y="2638101"/>
                  <a:pt x="14084" y="2636126"/>
                  <a:pt x="14007" y="2603911"/>
                </a:cubicBezTo>
                <a:cubicBezTo>
                  <a:pt x="13920" y="2548341"/>
                  <a:pt x="19199" y="2790374"/>
                  <a:pt x="18440" y="2344735"/>
                </a:cubicBezTo>
                <a:cubicBezTo>
                  <a:pt x="17579" y="1563157"/>
                  <a:pt x="16718" y="781578"/>
                  <a:pt x="15856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614C67-0F9D-22E4-5A8B-D61C268D6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9322" y="1122362"/>
            <a:ext cx="4316876" cy="35402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Thank you</a:t>
            </a: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92EE676F-234B-422D-B9A5-2E5D41BED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8751" y="5442727"/>
            <a:ext cx="444795" cy="1330248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441B5FF7-E2DC-49B2-9D09-09BC012FC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4993B02A-3BFE-419D-9F60-CFE7D5169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5222C46F-8574-4DFA-919B-60C9AA89A5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86F42D79-A4BB-468F-8426-3E8FD40B4F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852B9F7-2281-4A51-B254-DBBB7DB2BC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Graphic 8" descr="Kitten with solid fill">
            <a:extLst>
              <a:ext uri="{FF2B5EF4-FFF2-40B4-BE49-F238E27FC236}">
                <a16:creationId xmlns:a16="http://schemas.microsoft.com/office/drawing/2014/main" id="{48FCE16D-2D53-07E2-28A1-DDE9081EA9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10911077" y="2955155"/>
            <a:ext cx="1263446" cy="126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452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25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7C4707-9C68-44ED-A6DE-88FF7A50F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69060A4-9EDF-4FB5-87A8-A9FC83E44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663" y="217714"/>
            <a:ext cx="6968018" cy="6640286"/>
          </a:xfrm>
          <a:custGeom>
            <a:avLst/>
            <a:gdLst>
              <a:gd name="connsiteX0" fmla="*/ 6352331 w 6968018"/>
              <a:gd name="connsiteY0" fmla="*/ 0 h 6643444"/>
              <a:gd name="connsiteX1" fmla="*/ 6968018 w 6968018"/>
              <a:gd name="connsiteY1" fmla="*/ 6643444 h 6643444"/>
              <a:gd name="connsiteX2" fmla="*/ 561128 w 6968018"/>
              <a:gd name="connsiteY2" fmla="*/ 6643444 h 6643444"/>
              <a:gd name="connsiteX3" fmla="*/ 0 w 6968018"/>
              <a:gd name="connsiteY3" fmla="*/ 588709 h 664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8018" h="6643444">
                <a:moveTo>
                  <a:pt x="6352331" y="0"/>
                </a:moveTo>
                <a:lnTo>
                  <a:pt x="6968018" y="6643444"/>
                </a:lnTo>
                <a:lnTo>
                  <a:pt x="561128" y="6643444"/>
                </a:lnTo>
                <a:lnTo>
                  <a:pt x="0" y="58870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937A4B0-1638-4AFA-91A5-60F8BB498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764" y="379444"/>
            <a:ext cx="6678117" cy="6490996"/>
          </a:xfrm>
          <a:custGeom>
            <a:avLst/>
            <a:gdLst>
              <a:gd name="connsiteX0" fmla="*/ 6004504 w 6647705"/>
              <a:gd name="connsiteY0" fmla="*/ 217 h 6461436"/>
              <a:gd name="connsiteX1" fmla="*/ 6043316 w 6647705"/>
              <a:gd name="connsiteY1" fmla="*/ 21512 h 6461436"/>
              <a:gd name="connsiteX2" fmla="*/ 6200652 w 6647705"/>
              <a:gd name="connsiteY2" fmla="*/ 1719217 h 6461436"/>
              <a:gd name="connsiteX3" fmla="*/ 6206825 w 6647705"/>
              <a:gd name="connsiteY3" fmla="*/ 1785827 h 6461436"/>
              <a:gd name="connsiteX4" fmla="*/ 6221227 w 6647705"/>
              <a:gd name="connsiteY4" fmla="*/ 1822016 h 6461436"/>
              <a:gd name="connsiteX5" fmla="*/ 6237305 w 6647705"/>
              <a:gd name="connsiteY5" fmla="*/ 1858891 h 6461436"/>
              <a:gd name="connsiteX6" fmla="*/ 6245339 w 6647705"/>
              <a:gd name="connsiteY6" fmla="*/ 2011010 h 6461436"/>
              <a:gd name="connsiteX7" fmla="*/ 6243065 w 6647705"/>
              <a:gd name="connsiteY7" fmla="*/ 2066060 h 6461436"/>
              <a:gd name="connsiteX8" fmla="*/ 6238739 w 6647705"/>
              <a:gd name="connsiteY8" fmla="*/ 2104210 h 6461436"/>
              <a:gd name="connsiteX9" fmla="*/ 6237021 w 6647705"/>
              <a:gd name="connsiteY9" fmla="*/ 2111648 h 6461436"/>
              <a:gd name="connsiteX10" fmla="*/ 6259718 w 6647705"/>
              <a:gd name="connsiteY10" fmla="*/ 2356556 h 6461436"/>
              <a:gd name="connsiteX11" fmla="*/ 6264060 w 6647705"/>
              <a:gd name="connsiteY11" fmla="*/ 2374375 h 6461436"/>
              <a:gd name="connsiteX12" fmla="*/ 6267041 w 6647705"/>
              <a:gd name="connsiteY12" fmla="*/ 2435573 h 6461436"/>
              <a:gd name="connsiteX13" fmla="*/ 6271496 w 6647705"/>
              <a:gd name="connsiteY13" fmla="*/ 2444087 h 6461436"/>
              <a:gd name="connsiteX14" fmla="*/ 6647705 w 6647705"/>
              <a:gd name="connsiteY14" fmla="*/ 6461436 h 6461436"/>
              <a:gd name="connsiteX15" fmla="*/ 545408 w 6647705"/>
              <a:gd name="connsiteY15" fmla="*/ 6461436 h 6461436"/>
              <a:gd name="connsiteX16" fmla="*/ 544170 w 6647705"/>
              <a:gd name="connsiteY16" fmla="*/ 6448085 h 6461436"/>
              <a:gd name="connsiteX17" fmla="*/ 533573 w 6647705"/>
              <a:gd name="connsiteY17" fmla="*/ 6434067 h 6461436"/>
              <a:gd name="connsiteX18" fmla="*/ 522439 w 6647705"/>
              <a:gd name="connsiteY18" fmla="*/ 6388375 h 6461436"/>
              <a:gd name="connsiteX19" fmla="*/ 518228 w 6647705"/>
              <a:gd name="connsiteY19" fmla="*/ 6357352 h 6461436"/>
              <a:gd name="connsiteX20" fmla="*/ 518072 w 6647705"/>
              <a:gd name="connsiteY20" fmla="*/ 6352810 h 6461436"/>
              <a:gd name="connsiteX21" fmla="*/ 523971 w 6647705"/>
              <a:gd name="connsiteY21" fmla="*/ 6314577 h 6461436"/>
              <a:gd name="connsiteX22" fmla="*/ 518934 w 6647705"/>
              <a:gd name="connsiteY22" fmla="*/ 6311532 h 6461436"/>
              <a:gd name="connsiteX23" fmla="*/ 513042 w 6647705"/>
              <a:gd name="connsiteY23" fmla="*/ 6300271 h 6461436"/>
              <a:gd name="connsiteX24" fmla="*/ 517740 w 6647705"/>
              <a:gd name="connsiteY24" fmla="*/ 6289716 h 6461436"/>
              <a:gd name="connsiteX25" fmla="*/ 523418 w 6647705"/>
              <a:gd name="connsiteY25" fmla="*/ 6241814 h 6461436"/>
              <a:gd name="connsiteX26" fmla="*/ 523922 w 6647705"/>
              <a:gd name="connsiteY26" fmla="*/ 6229603 h 6461436"/>
              <a:gd name="connsiteX27" fmla="*/ 67 w 6647705"/>
              <a:gd name="connsiteY27" fmla="*/ 577048 h 6461436"/>
              <a:gd name="connsiteX28" fmla="*/ 34408 w 6647705"/>
              <a:gd name="connsiteY28" fmla="*/ 548975 h 6461436"/>
              <a:gd name="connsiteX29" fmla="*/ 6004504 w 6647705"/>
              <a:gd name="connsiteY29" fmla="*/ 217 h 646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647705" h="6461436">
                <a:moveTo>
                  <a:pt x="6004504" y="217"/>
                </a:moveTo>
                <a:cubicBezTo>
                  <a:pt x="6024678" y="-1575"/>
                  <a:pt x="6042004" y="7929"/>
                  <a:pt x="6043316" y="21512"/>
                </a:cubicBezTo>
                <a:lnTo>
                  <a:pt x="6200652" y="1719217"/>
                </a:lnTo>
                <a:lnTo>
                  <a:pt x="6206825" y="1785827"/>
                </a:lnTo>
                <a:lnTo>
                  <a:pt x="6221227" y="1822016"/>
                </a:lnTo>
                <a:cubicBezTo>
                  <a:pt x="6213856" y="1837795"/>
                  <a:pt x="6231996" y="1847154"/>
                  <a:pt x="6237305" y="1858891"/>
                </a:cubicBezTo>
                <a:lnTo>
                  <a:pt x="6245339" y="2011010"/>
                </a:lnTo>
                <a:lnTo>
                  <a:pt x="6243065" y="2066060"/>
                </a:lnTo>
                <a:lnTo>
                  <a:pt x="6238739" y="2104210"/>
                </a:lnTo>
                <a:lnTo>
                  <a:pt x="6237021" y="2111648"/>
                </a:lnTo>
                <a:lnTo>
                  <a:pt x="6259718" y="2356556"/>
                </a:lnTo>
                <a:lnTo>
                  <a:pt x="6264060" y="2374375"/>
                </a:lnTo>
                <a:lnTo>
                  <a:pt x="6267041" y="2435573"/>
                </a:lnTo>
                <a:lnTo>
                  <a:pt x="6271496" y="2444087"/>
                </a:lnTo>
                <a:lnTo>
                  <a:pt x="6647705" y="6461436"/>
                </a:lnTo>
                <a:lnTo>
                  <a:pt x="545408" y="6461436"/>
                </a:lnTo>
                <a:lnTo>
                  <a:pt x="544170" y="6448085"/>
                </a:lnTo>
                <a:lnTo>
                  <a:pt x="533573" y="6434067"/>
                </a:lnTo>
                <a:lnTo>
                  <a:pt x="522439" y="6388375"/>
                </a:lnTo>
                <a:lnTo>
                  <a:pt x="518228" y="6357352"/>
                </a:lnTo>
                <a:lnTo>
                  <a:pt x="518072" y="6352810"/>
                </a:lnTo>
                <a:lnTo>
                  <a:pt x="523971" y="6314577"/>
                </a:lnTo>
                <a:cubicBezTo>
                  <a:pt x="522183" y="6313865"/>
                  <a:pt x="520483" y="6312841"/>
                  <a:pt x="518934" y="6311532"/>
                </a:cubicBezTo>
                <a:lnTo>
                  <a:pt x="513042" y="6300271"/>
                </a:lnTo>
                <a:lnTo>
                  <a:pt x="517740" y="6289716"/>
                </a:lnTo>
                <a:lnTo>
                  <a:pt x="523418" y="6241814"/>
                </a:lnTo>
                <a:lnTo>
                  <a:pt x="523922" y="6229603"/>
                </a:lnTo>
                <a:lnTo>
                  <a:pt x="67" y="577048"/>
                </a:lnTo>
                <a:cubicBezTo>
                  <a:pt x="-1138" y="563427"/>
                  <a:pt x="14205" y="550882"/>
                  <a:pt x="34408" y="548975"/>
                </a:cubicBezTo>
                <a:cubicBezTo>
                  <a:pt x="2024440" y="366055"/>
                  <a:pt x="4014473" y="183136"/>
                  <a:pt x="6004504" y="217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hite percentage symbol on red background">
            <a:extLst>
              <a:ext uri="{FF2B5EF4-FFF2-40B4-BE49-F238E27FC236}">
                <a16:creationId xmlns:a16="http://schemas.microsoft.com/office/drawing/2014/main" id="{9A71A1EE-5A35-8AE4-9A3F-6FDF76EEF9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4000"/>
          </a:blip>
          <a:srcRect l="31326" r="1" b="1"/>
          <a:stretch/>
        </p:blipFill>
        <p:spPr>
          <a:xfrm>
            <a:off x="457850" y="379444"/>
            <a:ext cx="6678117" cy="6490996"/>
          </a:xfrm>
          <a:custGeom>
            <a:avLst/>
            <a:gdLst/>
            <a:ahLst/>
            <a:cxnLst/>
            <a:rect l="l" t="t" r="r" b="b"/>
            <a:pathLst>
              <a:path w="6647705" h="6461436">
                <a:moveTo>
                  <a:pt x="6004504" y="217"/>
                </a:moveTo>
                <a:cubicBezTo>
                  <a:pt x="6024678" y="-1575"/>
                  <a:pt x="6042004" y="7929"/>
                  <a:pt x="6043316" y="21512"/>
                </a:cubicBezTo>
                <a:lnTo>
                  <a:pt x="6200652" y="1719217"/>
                </a:lnTo>
                <a:lnTo>
                  <a:pt x="6206825" y="1785827"/>
                </a:lnTo>
                <a:lnTo>
                  <a:pt x="6221227" y="1822016"/>
                </a:lnTo>
                <a:cubicBezTo>
                  <a:pt x="6213856" y="1837795"/>
                  <a:pt x="6231996" y="1847154"/>
                  <a:pt x="6237305" y="1858891"/>
                </a:cubicBezTo>
                <a:lnTo>
                  <a:pt x="6245339" y="2011010"/>
                </a:lnTo>
                <a:lnTo>
                  <a:pt x="6243065" y="2066060"/>
                </a:lnTo>
                <a:lnTo>
                  <a:pt x="6238739" y="2104210"/>
                </a:lnTo>
                <a:lnTo>
                  <a:pt x="6237021" y="2111648"/>
                </a:lnTo>
                <a:lnTo>
                  <a:pt x="6259718" y="2356556"/>
                </a:lnTo>
                <a:lnTo>
                  <a:pt x="6264060" y="2374375"/>
                </a:lnTo>
                <a:lnTo>
                  <a:pt x="6267041" y="2435573"/>
                </a:lnTo>
                <a:lnTo>
                  <a:pt x="6271496" y="2444087"/>
                </a:lnTo>
                <a:lnTo>
                  <a:pt x="6647705" y="6461436"/>
                </a:lnTo>
                <a:lnTo>
                  <a:pt x="545408" y="6461436"/>
                </a:lnTo>
                <a:lnTo>
                  <a:pt x="544170" y="6448085"/>
                </a:lnTo>
                <a:lnTo>
                  <a:pt x="533573" y="6434067"/>
                </a:lnTo>
                <a:lnTo>
                  <a:pt x="522439" y="6388375"/>
                </a:lnTo>
                <a:lnTo>
                  <a:pt x="518228" y="6357352"/>
                </a:lnTo>
                <a:lnTo>
                  <a:pt x="518072" y="6352810"/>
                </a:lnTo>
                <a:lnTo>
                  <a:pt x="523971" y="6314577"/>
                </a:lnTo>
                <a:cubicBezTo>
                  <a:pt x="522183" y="6313865"/>
                  <a:pt x="520483" y="6312841"/>
                  <a:pt x="518934" y="6311532"/>
                </a:cubicBezTo>
                <a:lnTo>
                  <a:pt x="513042" y="6300271"/>
                </a:lnTo>
                <a:lnTo>
                  <a:pt x="517740" y="6289716"/>
                </a:lnTo>
                <a:lnTo>
                  <a:pt x="523418" y="6241814"/>
                </a:lnTo>
                <a:lnTo>
                  <a:pt x="523922" y="6229603"/>
                </a:lnTo>
                <a:lnTo>
                  <a:pt x="67" y="577048"/>
                </a:lnTo>
                <a:cubicBezTo>
                  <a:pt x="-1138" y="563427"/>
                  <a:pt x="14205" y="550882"/>
                  <a:pt x="34408" y="548975"/>
                </a:cubicBezTo>
                <a:cubicBezTo>
                  <a:pt x="2024440" y="366055"/>
                  <a:pt x="4014473" y="183136"/>
                  <a:pt x="6004504" y="217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F15ACA-8F92-72D1-A5E1-B17C8EBB8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208" y="681036"/>
            <a:ext cx="5572992" cy="1916505"/>
          </a:xfrm>
        </p:spPr>
        <p:txBody>
          <a:bodyPr>
            <a:normAutofit/>
          </a:bodyPr>
          <a:lstStyle/>
          <a:p>
            <a:r>
              <a:rPr lang="en-US" dirty="0"/>
              <a:t>1.project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0376AD7-5814-4A2B-B3FC-395355E39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830335">
            <a:off x="463402" y="118600"/>
            <a:ext cx="444795" cy="1868387"/>
          </a:xfrm>
          <a:custGeom>
            <a:avLst/>
            <a:gdLst>
              <a:gd name="connsiteX0" fmla="*/ 0 w 444795"/>
              <a:gd name="connsiteY0" fmla="*/ 78388 h 1868387"/>
              <a:gd name="connsiteX1" fmla="*/ 39454 w 444795"/>
              <a:gd name="connsiteY1" fmla="*/ 66552 h 1868387"/>
              <a:gd name="connsiteX2" fmla="*/ 139617 w 444795"/>
              <a:gd name="connsiteY2" fmla="*/ 42263 h 1868387"/>
              <a:gd name="connsiteX3" fmla="*/ 193778 w 444795"/>
              <a:gd name="connsiteY3" fmla="*/ 51160 h 1868387"/>
              <a:gd name="connsiteX4" fmla="*/ 261389 w 444795"/>
              <a:gd name="connsiteY4" fmla="*/ 36852 h 1868387"/>
              <a:gd name="connsiteX5" fmla="*/ 274876 w 444795"/>
              <a:gd name="connsiteY5" fmla="*/ 37840 h 1868387"/>
              <a:gd name="connsiteX6" fmla="*/ 280032 w 444795"/>
              <a:gd name="connsiteY6" fmla="*/ 48921 h 1868387"/>
              <a:gd name="connsiteX7" fmla="*/ 284781 w 444795"/>
              <a:gd name="connsiteY7" fmla="*/ 50980 h 1868387"/>
              <a:gd name="connsiteX8" fmla="*/ 300007 w 444795"/>
              <a:gd name="connsiteY8" fmla="*/ 37078 h 1868387"/>
              <a:gd name="connsiteX9" fmla="*/ 375999 w 444795"/>
              <a:gd name="connsiteY9" fmla="*/ 45281 h 1868387"/>
              <a:gd name="connsiteX10" fmla="*/ 417584 w 444795"/>
              <a:gd name="connsiteY10" fmla="*/ 9727 h 1868387"/>
              <a:gd name="connsiteX11" fmla="*/ 444795 w 444795"/>
              <a:gd name="connsiteY11" fmla="*/ 0 h 1868387"/>
              <a:gd name="connsiteX12" fmla="*/ 444795 w 444795"/>
              <a:gd name="connsiteY12" fmla="*/ 1864840 h 1868387"/>
              <a:gd name="connsiteX13" fmla="*/ 430079 w 444795"/>
              <a:gd name="connsiteY13" fmla="*/ 1860813 h 1868387"/>
              <a:gd name="connsiteX14" fmla="*/ 383783 w 444795"/>
              <a:gd name="connsiteY14" fmla="*/ 1862444 h 1868387"/>
              <a:gd name="connsiteX15" fmla="*/ 370358 w 444795"/>
              <a:gd name="connsiteY15" fmla="*/ 1868387 h 1868387"/>
              <a:gd name="connsiteX16" fmla="*/ 336658 w 444795"/>
              <a:gd name="connsiteY16" fmla="*/ 1868387 h 1868387"/>
              <a:gd name="connsiteX17" fmla="*/ 306546 w 444795"/>
              <a:gd name="connsiteY17" fmla="*/ 1858526 h 1868387"/>
              <a:gd name="connsiteX18" fmla="*/ 236457 w 444795"/>
              <a:gd name="connsiteY18" fmla="*/ 1847671 h 1868387"/>
              <a:gd name="connsiteX19" fmla="*/ 205722 w 444795"/>
              <a:gd name="connsiteY19" fmla="*/ 1841430 h 1868387"/>
              <a:gd name="connsiteX20" fmla="*/ 181807 w 444795"/>
              <a:gd name="connsiteY20" fmla="*/ 1823771 h 1868387"/>
              <a:gd name="connsiteX21" fmla="*/ 178439 w 444795"/>
              <a:gd name="connsiteY21" fmla="*/ 1808957 h 1868387"/>
              <a:gd name="connsiteX22" fmla="*/ 161935 w 444795"/>
              <a:gd name="connsiteY22" fmla="*/ 1803551 h 1868387"/>
              <a:gd name="connsiteX23" fmla="*/ 158071 w 444795"/>
              <a:gd name="connsiteY23" fmla="*/ 1799541 h 1868387"/>
              <a:gd name="connsiteX24" fmla="*/ 135376 w 444795"/>
              <a:gd name="connsiteY24" fmla="*/ 1779136 h 1868387"/>
              <a:gd name="connsiteX25" fmla="*/ 132952 w 444795"/>
              <a:gd name="connsiteY25" fmla="*/ 1786380 h 1868387"/>
              <a:gd name="connsiteX26" fmla="*/ 0 w 444795"/>
              <a:gd name="connsiteY26" fmla="*/ 1663146 h 1868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4795" h="1868387">
                <a:moveTo>
                  <a:pt x="0" y="78388"/>
                </a:moveTo>
                <a:lnTo>
                  <a:pt x="39454" y="66552"/>
                </a:lnTo>
                <a:cubicBezTo>
                  <a:pt x="73377" y="59047"/>
                  <a:pt x="108602" y="54461"/>
                  <a:pt x="139617" y="42263"/>
                </a:cubicBezTo>
                <a:cubicBezTo>
                  <a:pt x="180799" y="87869"/>
                  <a:pt x="156173" y="44723"/>
                  <a:pt x="193778" y="51160"/>
                </a:cubicBezTo>
                <a:lnTo>
                  <a:pt x="261389" y="36852"/>
                </a:lnTo>
                <a:lnTo>
                  <a:pt x="274876" y="37840"/>
                </a:lnTo>
                <a:lnTo>
                  <a:pt x="280032" y="48921"/>
                </a:lnTo>
                <a:lnTo>
                  <a:pt x="284781" y="50980"/>
                </a:lnTo>
                <a:lnTo>
                  <a:pt x="300007" y="37078"/>
                </a:lnTo>
                <a:cubicBezTo>
                  <a:pt x="322467" y="29589"/>
                  <a:pt x="353078" y="47149"/>
                  <a:pt x="375999" y="45281"/>
                </a:cubicBezTo>
                <a:cubicBezTo>
                  <a:pt x="382977" y="27666"/>
                  <a:pt x="397501" y="17994"/>
                  <a:pt x="417584" y="9727"/>
                </a:cubicBezTo>
                <a:lnTo>
                  <a:pt x="444795" y="0"/>
                </a:lnTo>
                <a:lnTo>
                  <a:pt x="444795" y="1864840"/>
                </a:lnTo>
                <a:lnTo>
                  <a:pt x="430079" y="1860813"/>
                </a:lnTo>
                <a:cubicBezTo>
                  <a:pt x="411946" y="1857931"/>
                  <a:pt x="392950" y="1858479"/>
                  <a:pt x="383783" y="1862444"/>
                </a:cubicBezTo>
                <a:lnTo>
                  <a:pt x="370358" y="1868387"/>
                </a:lnTo>
                <a:lnTo>
                  <a:pt x="336658" y="1868387"/>
                </a:lnTo>
                <a:lnTo>
                  <a:pt x="306546" y="1858526"/>
                </a:lnTo>
                <a:cubicBezTo>
                  <a:pt x="280888" y="1847233"/>
                  <a:pt x="256422" y="1834783"/>
                  <a:pt x="236457" y="1847671"/>
                </a:cubicBezTo>
                <a:cubicBezTo>
                  <a:pt x="224964" y="1848497"/>
                  <a:pt x="214878" y="1845991"/>
                  <a:pt x="205722" y="1841430"/>
                </a:cubicBezTo>
                <a:lnTo>
                  <a:pt x="181807" y="1823771"/>
                </a:lnTo>
                <a:lnTo>
                  <a:pt x="178439" y="1808957"/>
                </a:lnTo>
                <a:lnTo>
                  <a:pt x="161935" y="1803551"/>
                </a:lnTo>
                <a:lnTo>
                  <a:pt x="158071" y="1799541"/>
                </a:lnTo>
                <a:cubicBezTo>
                  <a:pt x="150700" y="1791836"/>
                  <a:pt x="143295" y="1784610"/>
                  <a:pt x="135376" y="1779136"/>
                </a:cubicBezTo>
                <a:lnTo>
                  <a:pt x="132952" y="1786380"/>
                </a:lnTo>
                <a:lnTo>
                  <a:pt x="0" y="1663146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CBF2-C45B-D856-E796-FD142B491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1795" y="3060862"/>
            <a:ext cx="3820101" cy="31161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*Project is a supervised classification problem, carried out using CNN.</a:t>
            </a:r>
          </a:p>
          <a:p>
            <a:pPr marL="0" indent="0">
              <a:buNone/>
            </a:pPr>
            <a:r>
              <a:rPr lang="en-US" dirty="0"/>
              <a:t>*The final accuracy is 9</a:t>
            </a:r>
            <a:r>
              <a:rPr lang="ar-EG" dirty="0"/>
              <a:t>7</a:t>
            </a:r>
            <a:r>
              <a:rPr lang="en-US" dirty="0"/>
              <a:t>% in training, and </a:t>
            </a:r>
            <a:r>
              <a:rPr lang="ar-EG" dirty="0"/>
              <a:t>95</a:t>
            </a:r>
            <a:r>
              <a:rPr lang="en-US" dirty="0"/>
              <a:t>% in testing.</a:t>
            </a:r>
          </a:p>
          <a:p>
            <a:pPr marL="0" indent="0">
              <a:buNone/>
            </a:pPr>
            <a:r>
              <a:rPr lang="en-US" dirty="0"/>
              <a:t>Code on </a:t>
            </a:r>
            <a:r>
              <a:rPr lang="en-US" dirty="0" err="1"/>
              <a:t>kaggle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(</a:t>
            </a:r>
            <a:r>
              <a:rPr lang="en-US" dirty="0" err="1">
                <a:hlinkClick r:id="rId5"/>
              </a:rPr>
              <a:t>Simpsons_classification</a:t>
            </a:r>
            <a:r>
              <a:rPr lang="en-US" dirty="0">
                <a:hlinkClick r:id="rId5"/>
              </a:rPr>
              <a:t> (kaggle.com)</a:t>
            </a:r>
            <a:r>
              <a:rPr lang="en-US" dirty="0"/>
              <a:t>)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D2835C-DDE9-4332-9476-94B711F05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7647015-EE9A-4F89-A88A-DC5786E66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B275C9D-23AD-4120-B860-4A6498810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57793833-C4D8-475A-86F4-45B2FFCF4F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BDF05EB-F6AC-4339-BC6E-8D652768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699435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7C4707-9C68-44ED-A6DE-88FF7A50F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69060A4-9EDF-4FB5-87A8-A9FC83E44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663" y="217714"/>
            <a:ext cx="6968018" cy="6640286"/>
          </a:xfrm>
          <a:custGeom>
            <a:avLst/>
            <a:gdLst>
              <a:gd name="connsiteX0" fmla="*/ 6352331 w 6968018"/>
              <a:gd name="connsiteY0" fmla="*/ 0 h 6643444"/>
              <a:gd name="connsiteX1" fmla="*/ 6968018 w 6968018"/>
              <a:gd name="connsiteY1" fmla="*/ 6643444 h 6643444"/>
              <a:gd name="connsiteX2" fmla="*/ 561128 w 6968018"/>
              <a:gd name="connsiteY2" fmla="*/ 6643444 h 6643444"/>
              <a:gd name="connsiteX3" fmla="*/ 0 w 6968018"/>
              <a:gd name="connsiteY3" fmla="*/ 588709 h 664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8018" h="6643444">
                <a:moveTo>
                  <a:pt x="6352331" y="0"/>
                </a:moveTo>
                <a:lnTo>
                  <a:pt x="6968018" y="6643444"/>
                </a:lnTo>
                <a:lnTo>
                  <a:pt x="561128" y="6643444"/>
                </a:lnTo>
                <a:lnTo>
                  <a:pt x="0" y="58870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937A4B0-1638-4AFA-91A5-60F8BB498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764" y="379444"/>
            <a:ext cx="6678117" cy="6490996"/>
          </a:xfrm>
          <a:custGeom>
            <a:avLst/>
            <a:gdLst>
              <a:gd name="connsiteX0" fmla="*/ 6004504 w 6647705"/>
              <a:gd name="connsiteY0" fmla="*/ 217 h 6461436"/>
              <a:gd name="connsiteX1" fmla="*/ 6043316 w 6647705"/>
              <a:gd name="connsiteY1" fmla="*/ 21512 h 6461436"/>
              <a:gd name="connsiteX2" fmla="*/ 6200652 w 6647705"/>
              <a:gd name="connsiteY2" fmla="*/ 1719217 h 6461436"/>
              <a:gd name="connsiteX3" fmla="*/ 6206825 w 6647705"/>
              <a:gd name="connsiteY3" fmla="*/ 1785827 h 6461436"/>
              <a:gd name="connsiteX4" fmla="*/ 6221227 w 6647705"/>
              <a:gd name="connsiteY4" fmla="*/ 1822016 h 6461436"/>
              <a:gd name="connsiteX5" fmla="*/ 6237305 w 6647705"/>
              <a:gd name="connsiteY5" fmla="*/ 1858891 h 6461436"/>
              <a:gd name="connsiteX6" fmla="*/ 6245339 w 6647705"/>
              <a:gd name="connsiteY6" fmla="*/ 2011010 h 6461436"/>
              <a:gd name="connsiteX7" fmla="*/ 6243065 w 6647705"/>
              <a:gd name="connsiteY7" fmla="*/ 2066060 h 6461436"/>
              <a:gd name="connsiteX8" fmla="*/ 6238739 w 6647705"/>
              <a:gd name="connsiteY8" fmla="*/ 2104210 h 6461436"/>
              <a:gd name="connsiteX9" fmla="*/ 6237021 w 6647705"/>
              <a:gd name="connsiteY9" fmla="*/ 2111648 h 6461436"/>
              <a:gd name="connsiteX10" fmla="*/ 6259718 w 6647705"/>
              <a:gd name="connsiteY10" fmla="*/ 2356556 h 6461436"/>
              <a:gd name="connsiteX11" fmla="*/ 6264060 w 6647705"/>
              <a:gd name="connsiteY11" fmla="*/ 2374375 h 6461436"/>
              <a:gd name="connsiteX12" fmla="*/ 6267041 w 6647705"/>
              <a:gd name="connsiteY12" fmla="*/ 2435573 h 6461436"/>
              <a:gd name="connsiteX13" fmla="*/ 6271496 w 6647705"/>
              <a:gd name="connsiteY13" fmla="*/ 2444087 h 6461436"/>
              <a:gd name="connsiteX14" fmla="*/ 6647705 w 6647705"/>
              <a:gd name="connsiteY14" fmla="*/ 6461436 h 6461436"/>
              <a:gd name="connsiteX15" fmla="*/ 545408 w 6647705"/>
              <a:gd name="connsiteY15" fmla="*/ 6461436 h 6461436"/>
              <a:gd name="connsiteX16" fmla="*/ 544170 w 6647705"/>
              <a:gd name="connsiteY16" fmla="*/ 6448085 h 6461436"/>
              <a:gd name="connsiteX17" fmla="*/ 533573 w 6647705"/>
              <a:gd name="connsiteY17" fmla="*/ 6434067 h 6461436"/>
              <a:gd name="connsiteX18" fmla="*/ 522439 w 6647705"/>
              <a:gd name="connsiteY18" fmla="*/ 6388375 h 6461436"/>
              <a:gd name="connsiteX19" fmla="*/ 518228 w 6647705"/>
              <a:gd name="connsiteY19" fmla="*/ 6357352 h 6461436"/>
              <a:gd name="connsiteX20" fmla="*/ 518072 w 6647705"/>
              <a:gd name="connsiteY20" fmla="*/ 6352810 h 6461436"/>
              <a:gd name="connsiteX21" fmla="*/ 523971 w 6647705"/>
              <a:gd name="connsiteY21" fmla="*/ 6314577 h 6461436"/>
              <a:gd name="connsiteX22" fmla="*/ 518934 w 6647705"/>
              <a:gd name="connsiteY22" fmla="*/ 6311532 h 6461436"/>
              <a:gd name="connsiteX23" fmla="*/ 513042 w 6647705"/>
              <a:gd name="connsiteY23" fmla="*/ 6300271 h 6461436"/>
              <a:gd name="connsiteX24" fmla="*/ 517740 w 6647705"/>
              <a:gd name="connsiteY24" fmla="*/ 6289716 h 6461436"/>
              <a:gd name="connsiteX25" fmla="*/ 523418 w 6647705"/>
              <a:gd name="connsiteY25" fmla="*/ 6241814 h 6461436"/>
              <a:gd name="connsiteX26" fmla="*/ 523922 w 6647705"/>
              <a:gd name="connsiteY26" fmla="*/ 6229603 h 6461436"/>
              <a:gd name="connsiteX27" fmla="*/ 67 w 6647705"/>
              <a:gd name="connsiteY27" fmla="*/ 577048 h 6461436"/>
              <a:gd name="connsiteX28" fmla="*/ 34408 w 6647705"/>
              <a:gd name="connsiteY28" fmla="*/ 548975 h 6461436"/>
              <a:gd name="connsiteX29" fmla="*/ 6004504 w 6647705"/>
              <a:gd name="connsiteY29" fmla="*/ 217 h 646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647705" h="6461436">
                <a:moveTo>
                  <a:pt x="6004504" y="217"/>
                </a:moveTo>
                <a:cubicBezTo>
                  <a:pt x="6024678" y="-1575"/>
                  <a:pt x="6042004" y="7929"/>
                  <a:pt x="6043316" y="21512"/>
                </a:cubicBezTo>
                <a:lnTo>
                  <a:pt x="6200652" y="1719217"/>
                </a:lnTo>
                <a:lnTo>
                  <a:pt x="6206825" y="1785827"/>
                </a:lnTo>
                <a:lnTo>
                  <a:pt x="6221227" y="1822016"/>
                </a:lnTo>
                <a:cubicBezTo>
                  <a:pt x="6213856" y="1837795"/>
                  <a:pt x="6231996" y="1847154"/>
                  <a:pt x="6237305" y="1858891"/>
                </a:cubicBezTo>
                <a:lnTo>
                  <a:pt x="6245339" y="2011010"/>
                </a:lnTo>
                <a:lnTo>
                  <a:pt x="6243065" y="2066060"/>
                </a:lnTo>
                <a:lnTo>
                  <a:pt x="6238739" y="2104210"/>
                </a:lnTo>
                <a:lnTo>
                  <a:pt x="6237021" y="2111648"/>
                </a:lnTo>
                <a:lnTo>
                  <a:pt x="6259718" y="2356556"/>
                </a:lnTo>
                <a:lnTo>
                  <a:pt x="6264060" y="2374375"/>
                </a:lnTo>
                <a:lnTo>
                  <a:pt x="6267041" y="2435573"/>
                </a:lnTo>
                <a:lnTo>
                  <a:pt x="6271496" y="2444087"/>
                </a:lnTo>
                <a:lnTo>
                  <a:pt x="6647705" y="6461436"/>
                </a:lnTo>
                <a:lnTo>
                  <a:pt x="545408" y="6461436"/>
                </a:lnTo>
                <a:lnTo>
                  <a:pt x="544170" y="6448085"/>
                </a:lnTo>
                <a:lnTo>
                  <a:pt x="533573" y="6434067"/>
                </a:lnTo>
                <a:lnTo>
                  <a:pt x="522439" y="6388375"/>
                </a:lnTo>
                <a:lnTo>
                  <a:pt x="518228" y="6357352"/>
                </a:lnTo>
                <a:lnTo>
                  <a:pt x="518072" y="6352810"/>
                </a:lnTo>
                <a:lnTo>
                  <a:pt x="523971" y="6314577"/>
                </a:lnTo>
                <a:cubicBezTo>
                  <a:pt x="522183" y="6313865"/>
                  <a:pt x="520483" y="6312841"/>
                  <a:pt x="518934" y="6311532"/>
                </a:cubicBezTo>
                <a:lnTo>
                  <a:pt x="513042" y="6300271"/>
                </a:lnTo>
                <a:lnTo>
                  <a:pt x="517740" y="6289716"/>
                </a:lnTo>
                <a:lnTo>
                  <a:pt x="523418" y="6241814"/>
                </a:lnTo>
                <a:lnTo>
                  <a:pt x="523922" y="6229603"/>
                </a:lnTo>
                <a:lnTo>
                  <a:pt x="67" y="577048"/>
                </a:lnTo>
                <a:cubicBezTo>
                  <a:pt x="-1138" y="563427"/>
                  <a:pt x="14205" y="550882"/>
                  <a:pt x="34408" y="548975"/>
                </a:cubicBezTo>
                <a:cubicBezTo>
                  <a:pt x="2024440" y="366055"/>
                  <a:pt x="4014473" y="183136"/>
                  <a:pt x="6004504" y="217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rvopaperipörssin numeroita">
            <a:extLst>
              <a:ext uri="{FF2B5EF4-FFF2-40B4-BE49-F238E27FC236}">
                <a16:creationId xmlns:a16="http://schemas.microsoft.com/office/drawing/2014/main" id="{A4D30360-CD5A-E355-3036-0BFC5B4493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4000"/>
          </a:blip>
          <a:srcRect l="16403" r="14923" b="1"/>
          <a:stretch/>
        </p:blipFill>
        <p:spPr>
          <a:xfrm>
            <a:off x="457850" y="379444"/>
            <a:ext cx="6678117" cy="6490996"/>
          </a:xfrm>
          <a:custGeom>
            <a:avLst/>
            <a:gdLst/>
            <a:ahLst/>
            <a:cxnLst/>
            <a:rect l="l" t="t" r="r" b="b"/>
            <a:pathLst>
              <a:path w="6647705" h="6461436">
                <a:moveTo>
                  <a:pt x="6004504" y="217"/>
                </a:moveTo>
                <a:cubicBezTo>
                  <a:pt x="6024678" y="-1575"/>
                  <a:pt x="6042004" y="7929"/>
                  <a:pt x="6043316" y="21512"/>
                </a:cubicBezTo>
                <a:lnTo>
                  <a:pt x="6200652" y="1719217"/>
                </a:lnTo>
                <a:lnTo>
                  <a:pt x="6206825" y="1785827"/>
                </a:lnTo>
                <a:lnTo>
                  <a:pt x="6221227" y="1822016"/>
                </a:lnTo>
                <a:cubicBezTo>
                  <a:pt x="6213856" y="1837795"/>
                  <a:pt x="6231996" y="1847154"/>
                  <a:pt x="6237305" y="1858891"/>
                </a:cubicBezTo>
                <a:lnTo>
                  <a:pt x="6245339" y="2011010"/>
                </a:lnTo>
                <a:lnTo>
                  <a:pt x="6243065" y="2066060"/>
                </a:lnTo>
                <a:lnTo>
                  <a:pt x="6238739" y="2104210"/>
                </a:lnTo>
                <a:lnTo>
                  <a:pt x="6237021" y="2111648"/>
                </a:lnTo>
                <a:lnTo>
                  <a:pt x="6259718" y="2356556"/>
                </a:lnTo>
                <a:lnTo>
                  <a:pt x="6264060" y="2374375"/>
                </a:lnTo>
                <a:lnTo>
                  <a:pt x="6267041" y="2435573"/>
                </a:lnTo>
                <a:lnTo>
                  <a:pt x="6271496" y="2444087"/>
                </a:lnTo>
                <a:lnTo>
                  <a:pt x="6647705" y="6461436"/>
                </a:lnTo>
                <a:lnTo>
                  <a:pt x="545408" y="6461436"/>
                </a:lnTo>
                <a:lnTo>
                  <a:pt x="544170" y="6448085"/>
                </a:lnTo>
                <a:lnTo>
                  <a:pt x="533573" y="6434067"/>
                </a:lnTo>
                <a:lnTo>
                  <a:pt x="522439" y="6388375"/>
                </a:lnTo>
                <a:lnTo>
                  <a:pt x="518228" y="6357352"/>
                </a:lnTo>
                <a:lnTo>
                  <a:pt x="518072" y="6352810"/>
                </a:lnTo>
                <a:lnTo>
                  <a:pt x="523971" y="6314577"/>
                </a:lnTo>
                <a:cubicBezTo>
                  <a:pt x="522183" y="6313865"/>
                  <a:pt x="520483" y="6312841"/>
                  <a:pt x="518934" y="6311532"/>
                </a:cubicBezTo>
                <a:lnTo>
                  <a:pt x="513042" y="6300271"/>
                </a:lnTo>
                <a:lnTo>
                  <a:pt x="517740" y="6289716"/>
                </a:lnTo>
                <a:lnTo>
                  <a:pt x="523418" y="6241814"/>
                </a:lnTo>
                <a:lnTo>
                  <a:pt x="523922" y="6229603"/>
                </a:lnTo>
                <a:lnTo>
                  <a:pt x="67" y="577048"/>
                </a:lnTo>
                <a:cubicBezTo>
                  <a:pt x="-1138" y="563427"/>
                  <a:pt x="14205" y="550882"/>
                  <a:pt x="34408" y="548975"/>
                </a:cubicBezTo>
                <a:cubicBezTo>
                  <a:pt x="2024440" y="366055"/>
                  <a:pt x="4014473" y="183136"/>
                  <a:pt x="6004504" y="217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9241F0-F59B-5465-37DA-23F82D66C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208" y="681036"/>
            <a:ext cx="5572992" cy="1916505"/>
          </a:xfrm>
        </p:spPr>
        <p:txBody>
          <a:bodyPr>
            <a:normAutofit/>
          </a:bodyPr>
          <a:lstStyle/>
          <a:p>
            <a:r>
              <a:rPr lang="en-US" dirty="0"/>
              <a:t>2.Dataset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0376AD7-5814-4A2B-B3FC-395355E39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830335">
            <a:off x="463402" y="118600"/>
            <a:ext cx="444795" cy="1868387"/>
          </a:xfrm>
          <a:custGeom>
            <a:avLst/>
            <a:gdLst>
              <a:gd name="connsiteX0" fmla="*/ 0 w 444795"/>
              <a:gd name="connsiteY0" fmla="*/ 78388 h 1868387"/>
              <a:gd name="connsiteX1" fmla="*/ 39454 w 444795"/>
              <a:gd name="connsiteY1" fmla="*/ 66552 h 1868387"/>
              <a:gd name="connsiteX2" fmla="*/ 139617 w 444795"/>
              <a:gd name="connsiteY2" fmla="*/ 42263 h 1868387"/>
              <a:gd name="connsiteX3" fmla="*/ 193778 w 444795"/>
              <a:gd name="connsiteY3" fmla="*/ 51160 h 1868387"/>
              <a:gd name="connsiteX4" fmla="*/ 261389 w 444795"/>
              <a:gd name="connsiteY4" fmla="*/ 36852 h 1868387"/>
              <a:gd name="connsiteX5" fmla="*/ 274876 w 444795"/>
              <a:gd name="connsiteY5" fmla="*/ 37840 h 1868387"/>
              <a:gd name="connsiteX6" fmla="*/ 280032 w 444795"/>
              <a:gd name="connsiteY6" fmla="*/ 48921 h 1868387"/>
              <a:gd name="connsiteX7" fmla="*/ 284781 w 444795"/>
              <a:gd name="connsiteY7" fmla="*/ 50980 h 1868387"/>
              <a:gd name="connsiteX8" fmla="*/ 300007 w 444795"/>
              <a:gd name="connsiteY8" fmla="*/ 37078 h 1868387"/>
              <a:gd name="connsiteX9" fmla="*/ 375999 w 444795"/>
              <a:gd name="connsiteY9" fmla="*/ 45281 h 1868387"/>
              <a:gd name="connsiteX10" fmla="*/ 417584 w 444795"/>
              <a:gd name="connsiteY10" fmla="*/ 9727 h 1868387"/>
              <a:gd name="connsiteX11" fmla="*/ 444795 w 444795"/>
              <a:gd name="connsiteY11" fmla="*/ 0 h 1868387"/>
              <a:gd name="connsiteX12" fmla="*/ 444795 w 444795"/>
              <a:gd name="connsiteY12" fmla="*/ 1864840 h 1868387"/>
              <a:gd name="connsiteX13" fmla="*/ 430079 w 444795"/>
              <a:gd name="connsiteY13" fmla="*/ 1860813 h 1868387"/>
              <a:gd name="connsiteX14" fmla="*/ 383783 w 444795"/>
              <a:gd name="connsiteY14" fmla="*/ 1862444 h 1868387"/>
              <a:gd name="connsiteX15" fmla="*/ 370358 w 444795"/>
              <a:gd name="connsiteY15" fmla="*/ 1868387 h 1868387"/>
              <a:gd name="connsiteX16" fmla="*/ 336658 w 444795"/>
              <a:gd name="connsiteY16" fmla="*/ 1868387 h 1868387"/>
              <a:gd name="connsiteX17" fmla="*/ 306546 w 444795"/>
              <a:gd name="connsiteY17" fmla="*/ 1858526 h 1868387"/>
              <a:gd name="connsiteX18" fmla="*/ 236457 w 444795"/>
              <a:gd name="connsiteY18" fmla="*/ 1847671 h 1868387"/>
              <a:gd name="connsiteX19" fmla="*/ 205722 w 444795"/>
              <a:gd name="connsiteY19" fmla="*/ 1841430 h 1868387"/>
              <a:gd name="connsiteX20" fmla="*/ 181807 w 444795"/>
              <a:gd name="connsiteY20" fmla="*/ 1823771 h 1868387"/>
              <a:gd name="connsiteX21" fmla="*/ 178439 w 444795"/>
              <a:gd name="connsiteY21" fmla="*/ 1808957 h 1868387"/>
              <a:gd name="connsiteX22" fmla="*/ 161935 w 444795"/>
              <a:gd name="connsiteY22" fmla="*/ 1803551 h 1868387"/>
              <a:gd name="connsiteX23" fmla="*/ 158071 w 444795"/>
              <a:gd name="connsiteY23" fmla="*/ 1799541 h 1868387"/>
              <a:gd name="connsiteX24" fmla="*/ 135376 w 444795"/>
              <a:gd name="connsiteY24" fmla="*/ 1779136 h 1868387"/>
              <a:gd name="connsiteX25" fmla="*/ 132952 w 444795"/>
              <a:gd name="connsiteY25" fmla="*/ 1786380 h 1868387"/>
              <a:gd name="connsiteX26" fmla="*/ 0 w 444795"/>
              <a:gd name="connsiteY26" fmla="*/ 1663146 h 1868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4795" h="1868387">
                <a:moveTo>
                  <a:pt x="0" y="78388"/>
                </a:moveTo>
                <a:lnTo>
                  <a:pt x="39454" y="66552"/>
                </a:lnTo>
                <a:cubicBezTo>
                  <a:pt x="73377" y="59047"/>
                  <a:pt x="108602" y="54461"/>
                  <a:pt x="139617" y="42263"/>
                </a:cubicBezTo>
                <a:cubicBezTo>
                  <a:pt x="180799" y="87869"/>
                  <a:pt x="156173" y="44723"/>
                  <a:pt x="193778" y="51160"/>
                </a:cubicBezTo>
                <a:lnTo>
                  <a:pt x="261389" y="36852"/>
                </a:lnTo>
                <a:lnTo>
                  <a:pt x="274876" y="37840"/>
                </a:lnTo>
                <a:lnTo>
                  <a:pt x="280032" y="48921"/>
                </a:lnTo>
                <a:lnTo>
                  <a:pt x="284781" y="50980"/>
                </a:lnTo>
                <a:lnTo>
                  <a:pt x="300007" y="37078"/>
                </a:lnTo>
                <a:cubicBezTo>
                  <a:pt x="322467" y="29589"/>
                  <a:pt x="353078" y="47149"/>
                  <a:pt x="375999" y="45281"/>
                </a:cubicBezTo>
                <a:cubicBezTo>
                  <a:pt x="382977" y="27666"/>
                  <a:pt x="397501" y="17994"/>
                  <a:pt x="417584" y="9727"/>
                </a:cubicBezTo>
                <a:lnTo>
                  <a:pt x="444795" y="0"/>
                </a:lnTo>
                <a:lnTo>
                  <a:pt x="444795" y="1864840"/>
                </a:lnTo>
                <a:lnTo>
                  <a:pt x="430079" y="1860813"/>
                </a:lnTo>
                <a:cubicBezTo>
                  <a:pt x="411946" y="1857931"/>
                  <a:pt x="392950" y="1858479"/>
                  <a:pt x="383783" y="1862444"/>
                </a:cubicBezTo>
                <a:lnTo>
                  <a:pt x="370358" y="1868387"/>
                </a:lnTo>
                <a:lnTo>
                  <a:pt x="336658" y="1868387"/>
                </a:lnTo>
                <a:lnTo>
                  <a:pt x="306546" y="1858526"/>
                </a:lnTo>
                <a:cubicBezTo>
                  <a:pt x="280888" y="1847233"/>
                  <a:pt x="256422" y="1834783"/>
                  <a:pt x="236457" y="1847671"/>
                </a:cubicBezTo>
                <a:cubicBezTo>
                  <a:pt x="224964" y="1848497"/>
                  <a:pt x="214878" y="1845991"/>
                  <a:pt x="205722" y="1841430"/>
                </a:cubicBezTo>
                <a:lnTo>
                  <a:pt x="181807" y="1823771"/>
                </a:lnTo>
                <a:lnTo>
                  <a:pt x="178439" y="1808957"/>
                </a:lnTo>
                <a:lnTo>
                  <a:pt x="161935" y="1803551"/>
                </a:lnTo>
                <a:lnTo>
                  <a:pt x="158071" y="1799541"/>
                </a:lnTo>
                <a:cubicBezTo>
                  <a:pt x="150700" y="1791836"/>
                  <a:pt x="143295" y="1784610"/>
                  <a:pt x="135376" y="1779136"/>
                </a:cubicBezTo>
                <a:lnTo>
                  <a:pt x="132952" y="1786380"/>
                </a:lnTo>
                <a:lnTo>
                  <a:pt x="0" y="1663146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2033D-8367-7965-7D45-883121E1C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9343" y="3060862"/>
            <a:ext cx="4306993" cy="3116101"/>
          </a:xfrm>
        </p:spPr>
        <p:txBody>
          <a:bodyPr>
            <a:normAutofit/>
          </a:bodyPr>
          <a:lstStyle/>
          <a:p>
            <a:r>
              <a:rPr lang="en-US" dirty="0"/>
              <a:t>Link</a:t>
            </a:r>
          </a:p>
          <a:p>
            <a:pPr marL="0" indent="0">
              <a:buNone/>
            </a:pPr>
            <a:r>
              <a:rPr lang="en-US" dirty="0"/>
              <a:t>(</a:t>
            </a:r>
            <a:r>
              <a:rPr lang="en-US" dirty="0">
                <a:hlinkClick r:id="rId5"/>
              </a:rPr>
              <a:t>The Simpsons Characters Data (kaggle.com)</a:t>
            </a:r>
            <a:r>
              <a:rPr lang="en-US" dirty="0"/>
              <a:t>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D2835C-DDE9-4332-9476-94B711F05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7647015-EE9A-4F89-A88A-DC5786E66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B275C9D-23AD-4120-B860-4A6498810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57793833-C4D8-475A-86F4-45B2FFCF4F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BDF05EB-F6AC-4339-BC6E-8D652768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27854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08FD56-DA92-4BD4-98BB-9311E5E52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B7F1D8-9F91-71EA-9D90-C2A8288BC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3627" y="685799"/>
            <a:ext cx="5032572" cy="1911743"/>
          </a:xfrm>
        </p:spPr>
        <p:txBody>
          <a:bodyPr>
            <a:normAutofit/>
          </a:bodyPr>
          <a:lstStyle/>
          <a:p>
            <a:r>
              <a:rPr lang="en-US" dirty="0"/>
              <a:t>About Dataset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D5E9CC-2294-46D1-89D0-F8C6FA5C4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420">
            <a:off x="780270" y="331637"/>
            <a:ext cx="4892736" cy="583788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BABD217-EF3C-4AF3-9C20-A6619D21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227644">
            <a:off x="741222" y="293814"/>
            <a:ext cx="4987909" cy="5883149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  <a:gd name="connsiteX0" fmla="*/ 303343 w 4553364"/>
              <a:gd name="connsiteY0" fmla="*/ 0 h 5549974"/>
              <a:gd name="connsiteX1" fmla="*/ 3305529 w 4553364"/>
              <a:gd name="connsiteY1" fmla="*/ 171842 h 5549974"/>
              <a:gd name="connsiteX2" fmla="*/ 4134340 w 4553364"/>
              <a:gd name="connsiteY2" fmla="*/ 226950 h 5549974"/>
              <a:gd name="connsiteX3" fmla="*/ 4507534 w 4553364"/>
              <a:gd name="connsiteY3" fmla="*/ 247374 h 5549974"/>
              <a:gd name="connsiteX4" fmla="*/ 4535413 w 4553364"/>
              <a:gd name="connsiteY4" fmla="*/ 269179 h 5549974"/>
              <a:gd name="connsiteX5" fmla="*/ 4533639 w 4553364"/>
              <a:gd name="connsiteY5" fmla="*/ 300930 h 5549974"/>
              <a:gd name="connsiteX6" fmla="*/ 4536561 w 4553364"/>
              <a:gd name="connsiteY6" fmla="*/ 302647 h 5549974"/>
              <a:gd name="connsiteX7" fmla="*/ 4552987 w 4553364"/>
              <a:gd name="connsiteY7" fmla="*/ 334222 h 5549974"/>
              <a:gd name="connsiteX8" fmla="*/ 4530726 w 4553364"/>
              <a:gd name="connsiteY8" fmla="*/ 391868 h 5549974"/>
              <a:gd name="connsiteX9" fmla="*/ 4527238 w 4553364"/>
              <a:gd name="connsiteY9" fmla="*/ 415489 h 5549974"/>
              <a:gd name="connsiteX10" fmla="*/ 4522133 w 4553364"/>
              <a:gd name="connsiteY10" fmla="*/ 506828 h 5549974"/>
              <a:gd name="connsiteX11" fmla="*/ 4521483 w 4553364"/>
              <a:gd name="connsiteY11" fmla="*/ 553245 h 5549974"/>
              <a:gd name="connsiteX12" fmla="*/ 4518384 w 4553364"/>
              <a:gd name="connsiteY12" fmla="*/ 581709 h 5549974"/>
              <a:gd name="connsiteX13" fmla="*/ 4517715 w 4553364"/>
              <a:gd name="connsiteY13" fmla="*/ 585890 h 5549974"/>
              <a:gd name="connsiteX14" fmla="*/ 4504778 w 4553364"/>
              <a:gd name="connsiteY14" fmla="*/ 817404 h 5549974"/>
              <a:gd name="connsiteX15" fmla="*/ 4506491 w 4553364"/>
              <a:gd name="connsiteY15" fmla="*/ 822238 h 5549974"/>
              <a:gd name="connsiteX16" fmla="*/ 4504340 w 4553364"/>
              <a:gd name="connsiteY16" fmla="*/ 846069 h 5549974"/>
              <a:gd name="connsiteX17" fmla="*/ 4502740 w 4553364"/>
              <a:gd name="connsiteY17" fmla="*/ 853854 h 5549974"/>
              <a:gd name="connsiteX18" fmla="*/ 4496502 w 4553364"/>
              <a:gd name="connsiteY18" fmla="*/ 965485 h 5549974"/>
              <a:gd name="connsiteX19" fmla="*/ 4498579 w 4553364"/>
              <a:gd name="connsiteY19" fmla="*/ 966385 h 5549974"/>
              <a:gd name="connsiteX20" fmla="*/ 4502698 w 4553364"/>
              <a:gd name="connsiteY20" fmla="*/ 1002567 h 5549974"/>
              <a:gd name="connsiteX21" fmla="*/ 4497900 w 4553364"/>
              <a:gd name="connsiteY21" fmla="*/ 1101094 h 5549974"/>
              <a:gd name="connsiteX22" fmla="*/ 4497795 w 4553364"/>
              <a:gd name="connsiteY22" fmla="*/ 1159389 h 5549974"/>
              <a:gd name="connsiteX23" fmla="*/ 4502098 w 4553364"/>
              <a:gd name="connsiteY23" fmla="*/ 1180505 h 5549974"/>
              <a:gd name="connsiteX24" fmla="*/ 4505188 w 4553364"/>
              <a:gd name="connsiteY24" fmla="*/ 1210687 h 5549974"/>
              <a:gd name="connsiteX25" fmla="*/ 4514005 w 4553364"/>
              <a:gd name="connsiteY25" fmla="*/ 1263157 h 5549974"/>
              <a:gd name="connsiteX26" fmla="*/ 4516282 w 4553364"/>
              <a:gd name="connsiteY26" fmla="*/ 1313374 h 5549974"/>
              <a:gd name="connsiteX27" fmla="*/ 4515402 w 4553364"/>
              <a:gd name="connsiteY27" fmla="*/ 1347004 h 5549974"/>
              <a:gd name="connsiteX28" fmla="*/ 4514939 w 4553364"/>
              <a:gd name="connsiteY28" fmla="*/ 1351864 h 5549974"/>
              <a:gd name="connsiteX29" fmla="*/ 4505820 w 4553364"/>
              <a:gd name="connsiteY29" fmla="*/ 1391762 h 5549974"/>
              <a:gd name="connsiteX30" fmla="*/ 4509084 w 4553364"/>
              <a:gd name="connsiteY30" fmla="*/ 1395707 h 5549974"/>
              <a:gd name="connsiteX31" fmla="*/ 4511926 w 4553364"/>
              <a:gd name="connsiteY31" fmla="*/ 1408524 h 5549974"/>
              <a:gd name="connsiteX32" fmla="*/ 4507185 w 4553364"/>
              <a:gd name="connsiteY32" fmla="*/ 1419109 h 5549974"/>
              <a:gd name="connsiteX33" fmla="*/ 4497001 w 4553364"/>
              <a:gd name="connsiteY33" fmla="*/ 1469337 h 5549974"/>
              <a:gd name="connsiteX34" fmla="*/ 4486104 w 4553364"/>
              <a:gd name="connsiteY34" fmla="*/ 1543038 h 5549974"/>
              <a:gd name="connsiteX35" fmla="*/ 4481223 w 4553364"/>
              <a:gd name="connsiteY35" fmla="*/ 1553997 h 5549974"/>
              <a:gd name="connsiteX36" fmla="*/ 4466795 w 4553364"/>
              <a:gd name="connsiteY36" fmla="*/ 1626071 h 5549974"/>
              <a:gd name="connsiteX37" fmla="*/ 4463080 w 4553364"/>
              <a:gd name="connsiteY37" fmla="*/ 1664103 h 5549974"/>
              <a:gd name="connsiteX38" fmla="*/ 4466740 w 4553364"/>
              <a:gd name="connsiteY38" fmla="*/ 1668558 h 5549974"/>
              <a:gd name="connsiteX39" fmla="*/ 4465090 w 4553364"/>
              <a:gd name="connsiteY39" fmla="*/ 1679756 h 5549974"/>
              <a:gd name="connsiteX40" fmla="*/ 4465502 w 4553364"/>
              <a:gd name="connsiteY40" fmla="*/ 1682815 h 5549974"/>
              <a:gd name="connsiteX41" fmla="*/ 4467013 w 4553364"/>
              <a:gd name="connsiteY41" fmla="*/ 1700268 h 5549974"/>
              <a:gd name="connsiteX42" fmla="*/ 4455543 w 4553364"/>
              <a:gd name="connsiteY42" fmla="*/ 1735163 h 5549974"/>
              <a:gd name="connsiteX43" fmla="*/ 4453483 w 4553364"/>
              <a:gd name="connsiteY43" fmla="*/ 1735289 h 5549974"/>
              <a:gd name="connsiteX44" fmla="*/ 4444985 w 4553364"/>
              <a:gd name="connsiteY44" fmla="*/ 1887374 h 5549974"/>
              <a:gd name="connsiteX45" fmla="*/ 4453676 w 4553364"/>
              <a:gd name="connsiteY45" fmla="*/ 1911536 h 5549974"/>
              <a:gd name="connsiteX46" fmla="*/ 4455954 w 4553364"/>
              <a:gd name="connsiteY46" fmla="*/ 1961755 h 5549974"/>
              <a:gd name="connsiteX47" fmla="*/ 4455073 w 4553364"/>
              <a:gd name="connsiteY47" fmla="*/ 1995384 h 5549974"/>
              <a:gd name="connsiteX48" fmla="*/ 4454611 w 4553364"/>
              <a:gd name="connsiteY48" fmla="*/ 2000244 h 5549974"/>
              <a:gd name="connsiteX49" fmla="*/ 4445491 w 4553364"/>
              <a:gd name="connsiteY49" fmla="*/ 2040142 h 5549974"/>
              <a:gd name="connsiteX50" fmla="*/ 4448756 w 4553364"/>
              <a:gd name="connsiteY50" fmla="*/ 2044087 h 5549974"/>
              <a:gd name="connsiteX51" fmla="*/ 4451597 w 4553364"/>
              <a:gd name="connsiteY51" fmla="*/ 2056904 h 5549974"/>
              <a:gd name="connsiteX52" fmla="*/ 4446856 w 4553364"/>
              <a:gd name="connsiteY52" fmla="*/ 2067489 h 5549974"/>
              <a:gd name="connsiteX53" fmla="*/ 4436672 w 4553364"/>
              <a:gd name="connsiteY53" fmla="*/ 2117719 h 5549974"/>
              <a:gd name="connsiteX54" fmla="*/ 4429341 w 4553364"/>
              <a:gd name="connsiteY54" fmla="*/ 2167300 h 5549974"/>
              <a:gd name="connsiteX55" fmla="*/ 4373258 w 4553364"/>
              <a:gd name="connsiteY55" fmla="*/ 3223633 h 5549974"/>
              <a:gd name="connsiteX56" fmla="*/ 4360472 w 4553364"/>
              <a:gd name="connsiteY56" fmla="*/ 3477281 h 5549974"/>
              <a:gd name="connsiteX57" fmla="*/ 4349387 w 4553364"/>
              <a:gd name="connsiteY57" fmla="*/ 3639984 h 5549974"/>
              <a:gd name="connsiteX58" fmla="*/ 4258626 w 4553364"/>
              <a:gd name="connsiteY58" fmla="*/ 5278921 h 5549974"/>
              <a:gd name="connsiteX59" fmla="*/ 4263924 w 4553364"/>
              <a:gd name="connsiteY59" fmla="*/ 5315626 h 5549974"/>
              <a:gd name="connsiteX60" fmla="*/ 4267458 w 4553364"/>
              <a:gd name="connsiteY60" fmla="*/ 5350090 h 5549974"/>
              <a:gd name="connsiteX61" fmla="*/ 4270290 w 4553364"/>
              <a:gd name="connsiteY61" fmla="*/ 5450399 h 5549974"/>
              <a:gd name="connsiteX62" fmla="*/ 4251733 w 4553364"/>
              <a:gd name="connsiteY62" fmla="*/ 5484804 h 5549974"/>
              <a:gd name="connsiteX63" fmla="*/ 4247081 w 4553364"/>
              <a:gd name="connsiteY63" fmla="*/ 5487504 h 5549974"/>
              <a:gd name="connsiteX64" fmla="*/ 4243624 w 4553364"/>
              <a:gd name="connsiteY64" fmla="*/ 5549951 h 5549974"/>
              <a:gd name="connsiteX65" fmla="*/ 310261 w 4553364"/>
              <a:gd name="connsiteY65" fmla="*/ 5297261 h 5549974"/>
              <a:gd name="connsiteX66" fmla="*/ 0 w 4553364"/>
              <a:gd name="connsiteY66" fmla="*/ 5293146 h 5549974"/>
              <a:gd name="connsiteX67" fmla="*/ 4241 w 4553364"/>
              <a:gd name="connsiteY67" fmla="*/ 5239903 h 5549974"/>
              <a:gd name="connsiteX68" fmla="*/ 8461 w 4553364"/>
              <a:gd name="connsiteY68" fmla="*/ 5233298 h 5549974"/>
              <a:gd name="connsiteX69" fmla="*/ 8730 w 4553364"/>
              <a:gd name="connsiteY69" fmla="*/ 5230552 h 5549974"/>
              <a:gd name="connsiteX70" fmla="*/ 9000 w 4553364"/>
              <a:gd name="connsiteY70" fmla="*/ 5227804 h 5549974"/>
              <a:gd name="connsiteX71" fmla="*/ 9537 w 4553364"/>
              <a:gd name="connsiteY71" fmla="*/ 5222308 h 5549974"/>
              <a:gd name="connsiteX72" fmla="*/ 9222 w 4553364"/>
              <a:gd name="connsiteY72" fmla="*/ 5216405 h 5549974"/>
              <a:gd name="connsiteX73" fmla="*/ 8638 w 4553364"/>
              <a:gd name="connsiteY73" fmla="*/ 5213249 h 5549974"/>
              <a:gd name="connsiteX74" fmla="*/ 8907 w 4553364"/>
              <a:gd name="connsiteY74" fmla="*/ 5210500 h 5549974"/>
              <a:gd name="connsiteX75" fmla="*/ 8591 w 4553364"/>
              <a:gd name="connsiteY75" fmla="*/ 5204597 h 5549974"/>
              <a:gd name="connsiteX76" fmla="*/ 8008 w 4553364"/>
              <a:gd name="connsiteY76" fmla="*/ 5201441 h 5549974"/>
              <a:gd name="connsiteX77" fmla="*/ 7378 w 4553364"/>
              <a:gd name="connsiteY77" fmla="*/ 5189632 h 5549974"/>
              <a:gd name="connsiteX78" fmla="*/ 6794 w 4553364"/>
              <a:gd name="connsiteY78" fmla="*/ 5186477 h 5549974"/>
              <a:gd name="connsiteX79" fmla="*/ 7062 w 4553364"/>
              <a:gd name="connsiteY79" fmla="*/ 5183728 h 5549974"/>
              <a:gd name="connsiteX80" fmla="*/ 5627 w 4553364"/>
              <a:gd name="connsiteY80" fmla="*/ 5180163 h 5549974"/>
              <a:gd name="connsiteX81" fmla="*/ 11039 w 4553364"/>
              <a:gd name="connsiteY81" fmla="*/ 5116566 h 5549974"/>
              <a:gd name="connsiteX82" fmla="*/ 78653 w 4553364"/>
              <a:gd name="connsiteY82" fmla="*/ 3839310 h 5549974"/>
              <a:gd name="connsiteX83" fmla="*/ 303343 w 4553364"/>
              <a:gd name="connsiteY83" fmla="*/ 0 h 5549974"/>
              <a:gd name="connsiteX0" fmla="*/ 303343 w 4553364"/>
              <a:gd name="connsiteY0" fmla="*/ 0 h 5549951"/>
              <a:gd name="connsiteX1" fmla="*/ 3305529 w 4553364"/>
              <a:gd name="connsiteY1" fmla="*/ 171842 h 5549951"/>
              <a:gd name="connsiteX2" fmla="*/ 4134340 w 4553364"/>
              <a:gd name="connsiteY2" fmla="*/ 226950 h 5549951"/>
              <a:gd name="connsiteX3" fmla="*/ 4507534 w 4553364"/>
              <a:gd name="connsiteY3" fmla="*/ 247374 h 5549951"/>
              <a:gd name="connsiteX4" fmla="*/ 4535413 w 4553364"/>
              <a:gd name="connsiteY4" fmla="*/ 269179 h 5549951"/>
              <a:gd name="connsiteX5" fmla="*/ 4533639 w 4553364"/>
              <a:gd name="connsiteY5" fmla="*/ 300930 h 5549951"/>
              <a:gd name="connsiteX6" fmla="*/ 4536561 w 4553364"/>
              <a:gd name="connsiteY6" fmla="*/ 302647 h 5549951"/>
              <a:gd name="connsiteX7" fmla="*/ 4552987 w 4553364"/>
              <a:gd name="connsiteY7" fmla="*/ 334222 h 5549951"/>
              <a:gd name="connsiteX8" fmla="*/ 4530726 w 4553364"/>
              <a:gd name="connsiteY8" fmla="*/ 391868 h 5549951"/>
              <a:gd name="connsiteX9" fmla="*/ 4527238 w 4553364"/>
              <a:gd name="connsiteY9" fmla="*/ 415489 h 5549951"/>
              <a:gd name="connsiteX10" fmla="*/ 4522133 w 4553364"/>
              <a:gd name="connsiteY10" fmla="*/ 506828 h 5549951"/>
              <a:gd name="connsiteX11" fmla="*/ 4521483 w 4553364"/>
              <a:gd name="connsiteY11" fmla="*/ 553245 h 5549951"/>
              <a:gd name="connsiteX12" fmla="*/ 4518384 w 4553364"/>
              <a:gd name="connsiteY12" fmla="*/ 581709 h 5549951"/>
              <a:gd name="connsiteX13" fmla="*/ 4517715 w 4553364"/>
              <a:gd name="connsiteY13" fmla="*/ 585890 h 5549951"/>
              <a:gd name="connsiteX14" fmla="*/ 4504778 w 4553364"/>
              <a:gd name="connsiteY14" fmla="*/ 817404 h 5549951"/>
              <a:gd name="connsiteX15" fmla="*/ 4506491 w 4553364"/>
              <a:gd name="connsiteY15" fmla="*/ 822238 h 5549951"/>
              <a:gd name="connsiteX16" fmla="*/ 4504340 w 4553364"/>
              <a:gd name="connsiteY16" fmla="*/ 846069 h 5549951"/>
              <a:gd name="connsiteX17" fmla="*/ 4502740 w 4553364"/>
              <a:gd name="connsiteY17" fmla="*/ 853854 h 5549951"/>
              <a:gd name="connsiteX18" fmla="*/ 4496502 w 4553364"/>
              <a:gd name="connsiteY18" fmla="*/ 965485 h 5549951"/>
              <a:gd name="connsiteX19" fmla="*/ 4498579 w 4553364"/>
              <a:gd name="connsiteY19" fmla="*/ 966385 h 5549951"/>
              <a:gd name="connsiteX20" fmla="*/ 4502698 w 4553364"/>
              <a:gd name="connsiteY20" fmla="*/ 1002567 h 5549951"/>
              <a:gd name="connsiteX21" fmla="*/ 4497900 w 4553364"/>
              <a:gd name="connsiteY21" fmla="*/ 1101094 h 5549951"/>
              <a:gd name="connsiteX22" fmla="*/ 4497795 w 4553364"/>
              <a:gd name="connsiteY22" fmla="*/ 1159389 h 5549951"/>
              <a:gd name="connsiteX23" fmla="*/ 4502098 w 4553364"/>
              <a:gd name="connsiteY23" fmla="*/ 1180505 h 5549951"/>
              <a:gd name="connsiteX24" fmla="*/ 4505188 w 4553364"/>
              <a:gd name="connsiteY24" fmla="*/ 1210687 h 5549951"/>
              <a:gd name="connsiteX25" fmla="*/ 4514005 w 4553364"/>
              <a:gd name="connsiteY25" fmla="*/ 1263157 h 5549951"/>
              <a:gd name="connsiteX26" fmla="*/ 4516282 w 4553364"/>
              <a:gd name="connsiteY26" fmla="*/ 1313374 h 5549951"/>
              <a:gd name="connsiteX27" fmla="*/ 4515402 w 4553364"/>
              <a:gd name="connsiteY27" fmla="*/ 1347004 h 5549951"/>
              <a:gd name="connsiteX28" fmla="*/ 4514939 w 4553364"/>
              <a:gd name="connsiteY28" fmla="*/ 1351864 h 5549951"/>
              <a:gd name="connsiteX29" fmla="*/ 4505820 w 4553364"/>
              <a:gd name="connsiteY29" fmla="*/ 1391762 h 5549951"/>
              <a:gd name="connsiteX30" fmla="*/ 4509084 w 4553364"/>
              <a:gd name="connsiteY30" fmla="*/ 1395707 h 5549951"/>
              <a:gd name="connsiteX31" fmla="*/ 4511926 w 4553364"/>
              <a:gd name="connsiteY31" fmla="*/ 1408524 h 5549951"/>
              <a:gd name="connsiteX32" fmla="*/ 4507185 w 4553364"/>
              <a:gd name="connsiteY32" fmla="*/ 1419109 h 5549951"/>
              <a:gd name="connsiteX33" fmla="*/ 4497001 w 4553364"/>
              <a:gd name="connsiteY33" fmla="*/ 1469337 h 5549951"/>
              <a:gd name="connsiteX34" fmla="*/ 4486104 w 4553364"/>
              <a:gd name="connsiteY34" fmla="*/ 1543038 h 5549951"/>
              <a:gd name="connsiteX35" fmla="*/ 4481223 w 4553364"/>
              <a:gd name="connsiteY35" fmla="*/ 1553997 h 5549951"/>
              <a:gd name="connsiteX36" fmla="*/ 4466795 w 4553364"/>
              <a:gd name="connsiteY36" fmla="*/ 1626071 h 5549951"/>
              <a:gd name="connsiteX37" fmla="*/ 4463080 w 4553364"/>
              <a:gd name="connsiteY37" fmla="*/ 1664103 h 5549951"/>
              <a:gd name="connsiteX38" fmla="*/ 4466740 w 4553364"/>
              <a:gd name="connsiteY38" fmla="*/ 1668558 h 5549951"/>
              <a:gd name="connsiteX39" fmla="*/ 4465090 w 4553364"/>
              <a:gd name="connsiteY39" fmla="*/ 1679756 h 5549951"/>
              <a:gd name="connsiteX40" fmla="*/ 4465502 w 4553364"/>
              <a:gd name="connsiteY40" fmla="*/ 1682815 h 5549951"/>
              <a:gd name="connsiteX41" fmla="*/ 4467013 w 4553364"/>
              <a:gd name="connsiteY41" fmla="*/ 1700268 h 5549951"/>
              <a:gd name="connsiteX42" fmla="*/ 4455543 w 4553364"/>
              <a:gd name="connsiteY42" fmla="*/ 1735163 h 5549951"/>
              <a:gd name="connsiteX43" fmla="*/ 4453483 w 4553364"/>
              <a:gd name="connsiteY43" fmla="*/ 1735289 h 5549951"/>
              <a:gd name="connsiteX44" fmla="*/ 4444985 w 4553364"/>
              <a:gd name="connsiteY44" fmla="*/ 1887374 h 5549951"/>
              <a:gd name="connsiteX45" fmla="*/ 4453676 w 4553364"/>
              <a:gd name="connsiteY45" fmla="*/ 1911536 h 5549951"/>
              <a:gd name="connsiteX46" fmla="*/ 4455954 w 4553364"/>
              <a:gd name="connsiteY46" fmla="*/ 1961755 h 5549951"/>
              <a:gd name="connsiteX47" fmla="*/ 4455073 w 4553364"/>
              <a:gd name="connsiteY47" fmla="*/ 1995384 h 5549951"/>
              <a:gd name="connsiteX48" fmla="*/ 4454611 w 4553364"/>
              <a:gd name="connsiteY48" fmla="*/ 2000244 h 5549951"/>
              <a:gd name="connsiteX49" fmla="*/ 4445491 w 4553364"/>
              <a:gd name="connsiteY49" fmla="*/ 2040142 h 5549951"/>
              <a:gd name="connsiteX50" fmla="*/ 4448756 w 4553364"/>
              <a:gd name="connsiteY50" fmla="*/ 2044087 h 5549951"/>
              <a:gd name="connsiteX51" fmla="*/ 4451597 w 4553364"/>
              <a:gd name="connsiteY51" fmla="*/ 2056904 h 5549951"/>
              <a:gd name="connsiteX52" fmla="*/ 4446856 w 4553364"/>
              <a:gd name="connsiteY52" fmla="*/ 2067489 h 5549951"/>
              <a:gd name="connsiteX53" fmla="*/ 4436672 w 4553364"/>
              <a:gd name="connsiteY53" fmla="*/ 2117719 h 5549951"/>
              <a:gd name="connsiteX54" fmla="*/ 4429341 w 4553364"/>
              <a:gd name="connsiteY54" fmla="*/ 2167300 h 5549951"/>
              <a:gd name="connsiteX55" fmla="*/ 4373258 w 4553364"/>
              <a:gd name="connsiteY55" fmla="*/ 3223633 h 5549951"/>
              <a:gd name="connsiteX56" fmla="*/ 4360472 w 4553364"/>
              <a:gd name="connsiteY56" fmla="*/ 3477281 h 5549951"/>
              <a:gd name="connsiteX57" fmla="*/ 4349387 w 4553364"/>
              <a:gd name="connsiteY57" fmla="*/ 3639984 h 5549951"/>
              <a:gd name="connsiteX58" fmla="*/ 4258626 w 4553364"/>
              <a:gd name="connsiteY58" fmla="*/ 5278921 h 5549951"/>
              <a:gd name="connsiteX59" fmla="*/ 4263924 w 4553364"/>
              <a:gd name="connsiteY59" fmla="*/ 5315626 h 5549951"/>
              <a:gd name="connsiteX60" fmla="*/ 4267458 w 4553364"/>
              <a:gd name="connsiteY60" fmla="*/ 5350090 h 5549951"/>
              <a:gd name="connsiteX61" fmla="*/ 4270290 w 4553364"/>
              <a:gd name="connsiteY61" fmla="*/ 5450399 h 5549951"/>
              <a:gd name="connsiteX62" fmla="*/ 4251733 w 4553364"/>
              <a:gd name="connsiteY62" fmla="*/ 5484804 h 5549951"/>
              <a:gd name="connsiteX63" fmla="*/ 4247081 w 4553364"/>
              <a:gd name="connsiteY63" fmla="*/ 5487504 h 5549951"/>
              <a:gd name="connsiteX64" fmla="*/ 4243624 w 4553364"/>
              <a:gd name="connsiteY64" fmla="*/ 5549951 h 5549951"/>
              <a:gd name="connsiteX65" fmla="*/ 0 w 4553364"/>
              <a:gd name="connsiteY65" fmla="*/ 5293146 h 5549951"/>
              <a:gd name="connsiteX66" fmla="*/ 4241 w 4553364"/>
              <a:gd name="connsiteY66" fmla="*/ 5239903 h 5549951"/>
              <a:gd name="connsiteX67" fmla="*/ 8461 w 4553364"/>
              <a:gd name="connsiteY67" fmla="*/ 5233298 h 5549951"/>
              <a:gd name="connsiteX68" fmla="*/ 8730 w 4553364"/>
              <a:gd name="connsiteY68" fmla="*/ 5230552 h 5549951"/>
              <a:gd name="connsiteX69" fmla="*/ 9000 w 4553364"/>
              <a:gd name="connsiteY69" fmla="*/ 5227804 h 5549951"/>
              <a:gd name="connsiteX70" fmla="*/ 9537 w 4553364"/>
              <a:gd name="connsiteY70" fmla="*/ 5222308 h 5549951"/>
              <a:gd name="connsiteX71" fmla="*/ 9222 w 4553364"/>
              <a:gd name="connsiteY71" fmla="*/ 5216405 h 5549951"/>
              <a:gd name="connsiteX72" fmla="*/ 8638 w 4553364"/>
              <a:gd name="connsiteY72" fmla="*/ 5213249 h 5549951"/>
              <a:gd name="connsiteX73" fmla="*/ 8907 w 4553364"/>
              <a:gd name="connsiteY73" fmla="*/ 5210500 h 5549951"/>
              <a:gd name="connsiteX74" fmla="*/ 8591 w 4553364"/>
              <a:gd name="connsiteY74" fmla="*/ 5204597 h 5549951"/>
              <a:gd name="connsiteX75" fmla="*/ 8008 w 4553364"/>
              <a:gd name="connsiteY75" fmla="*/ 5201441 h 5549951"/>
              <a:gd name="connsiteX76" fmla="*/ 7378 w 4553364"/>
              <a:gd name="connsiteY76" fmla="*/ 5189632 h 5549951"/>
              <a:gd name="connsiteX77" fmla="*/ 6794 w 4553364"/>
              <a:gd name="connsiteY77" fmla="*/ 5186477 h 5549951"/>
              <a:gd name="connsiteX78" fmla="*/ 7062 w 4553364"/>
              <a:gd name="connsiteY78" fmla="*/ 5183728 h 5549951"/>
              <a:gd name="connsiteX79" fmla="*/ 5627 w 4553364"/>
              <a:gd name="connsiteY79" fmla="*/ 5180163 h 5549951"/>
              <a:gd name="connsiteX80" fmla="*/ 11039 w 4553364"/>
              <a:gd name="connsiteY80" fmla="*/ 5116566 h 5549951"/>
              <a:gd name="connsiteX81" fmla="*/ 78653 w 4553364"/>
              <a:gd name="connsiteY81" fmla="*/ 3839310 h 5549951"/>
              <a:gd name="connsiteX82" fmla="*/ 303343 w 4553364"/>
              <a:gd name="connsiteY82" fmla="*/ 0 h 554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4553364" h="5549951">
                <a:moveTo>
                  <a:pt x="303343" y="0"/>
                </a:moveTo>
                <a:cubicBezTo>
                  <a:pt x="628090" y="31218"/>
                  <a:pt x="2667030" y="134017"/>
                  <a:pt x="3305529" y="171842"/>
                </a:cubicBezTo>
                <a:lnTo>
                  <a:pt x="4134340" y="226950"/>
                </a:lnTo>
                <a:lnTo>
                  <a:pt x="4507534" y="247374"/>
                </a:lnTo>
                <a:lnTo>
                  <a:pt x="4535413" y="269179"/>
                </a:lnTo>
                <a:cubicBezTo>
                  <a:pt x="4534822" y="279763"/>
                  <a:pt x="4534230" y="290346"/>
                  <a:pt x="4533639" y="300930"/>
                </a:cubicBezTo>
                <a:lnTo>
                  <a:pt x="4536561" y="302647"/>
                </a:lnTo>
                <a:cubicBezTo>
                  <a:pt x="4546159" y="304354"/>
                  <a:pt x="4555357" y="291327"/>
                  <a:pt x="4552987" y="334222"/>
                </a:cubicBezTo>
                <a:cubicBezTo>
                  <a:pt x="4542346" y="354710"/>
                  <a:pt x="4535332" y="373686"/>
                  <a:pt x="4530726" y="391868"/>
                </a:cubicBezTo>
                <a:lnTo>
                  <a:pt x="4527238" y="415489"/>
                </a:lnTo>
                <a:lnTo>
                  <a:pt x="4522133" y="506828"/>
                </a:lnTo>
                <a:cubicBezTo>
                  <a:pt x="4521916" y="522300"/>
                  <a:pt x="4521700" y="537773"/>
                  <a:pt x="4521483" y="553245"/>
                </a:cubicBezTo>
                <a:cubicBezTo>
                  <a:pt x="4521212" y="558170"/>
                  <a:pt x="4520118" y="568699"/>
                  <a:pt x="4518384" y="581709"/>
                </a:cubicBezTo>
                <a:lnTo>
                  <a:pt x="4517715" y="585890"/>
                </a:lnTo>
                <a:lnTo>
                  <a:pt x="4504778" y="817404"/>
                </a:lnTo>
                <a:lnTo>
                  <a:pt x="4506491" y="822238"/>
                </a:lnTo>
                <a:cubicBezTo>
                  <a:pt x="4506993" y="829783"/>
                  <a:pt x="4505912" y="837845"/>
                  <a:pt x="4504340" y="846069"/>
                </a:cubicBezTo>
                <a:lnTo>
                  <a:pt x="4502740" y="853854"/>
                </a:lnTo>
                <a:lnTo>
                  <a:pt x="4496502" y="965485"/>
                </a:lnTo>
                <a:lnTo>
                  <a:pt x="4498579" y="966385"/>
                </a:lnTo>
                <a:cubicBezTo>
                  <a:pt x="4500020" y="972743"/>
                  <a:pt x="4502811" y="980116"/>
                  <a:pt x="4502698" y="1002567"/>
                </a:cubicBezTo>
                <a:cubicBezTo>
                  <a:pt x="4491860" y="1029868"/>
                  <a:pt x="4512316" y="1067217"/>
                  <a:pt x="4497900" y="1101094"/>
                </a:cubicBezTo>
                <a:cubicBezTo>
                  <a:pt x="4494173" y="1113552"/>
                  <a:pt x="4492281" y="1152106"/>
                  <a:pt x="4497795" y="1159389"/>
                </a:cubicBezTo>
                <a:cubicBezTo>
                  <a:pt x="4498610" y="1167426"/>
                  <a:pt x="4495953" y="1176807"/>
                  <a:pt x="4502098" y="1180505"/>
                </a:cubicBezTo>
                <a:cubicBezTo>
                  <a:pt x="4509397" y="1186625"/>
                  <a:pt x="4495916" y="1214705"/>
                  <a:pt x="4505188" y="1210687"/>
                </a:cubicBezTo>
                <a:cubicBezTo>
                  <a:pt x="4495912" y="1230628"/>
                  <a:pt x="4511023" y="1246424"/>
                  <a:pt x="4514005" y="1263157"/>
                </a:cubicBezTo>
                <a:lnTo>
                  <a:pt x="4516282" y="1313374"/>
                </a:lnTo>
                <a:cubicBezTo>
                  <a:pt x="4515989" y="1324584"/>
                  <a:pt x="4515695" y="1335794"/>
                  <a:pt x="4515402" y="1347004"/>
                </a:cubicBezTo>
                <a:cubicBezTo>
                  <a:pt x="4515248" y="1348624"/>
                  <a:pt x="4515093" y="1350244"/>
                  <a:pt x="4514939" y="1351864"/>
                </a:cubicBezTo>
                <a:lnTo>
                  <a:pt x="4505820" y="1391762"/>
                </a:lnTo>
                <a:cubicBezTo>
                  <a:pt x="4507026" y="1392770"/>
                  <a:pt x="4508128" y="1394098"/>
                  <a:pt x="4509084" y="1395707"/>
                </a:cubicBezTo>
                <a:lnTo>
                  <a:pt x="4511926" y="1408524"/>
                </a:lnTo>
                <a:lnTo>
                  <a:pt x="4507185" y="1419109"/>
                </a:lnTo>
                <a:lnTo>
                  <a:pt x="4497001" y="1469337"/>
                </a:lnTo>
                <a:lnTo>
                  <a:pt x="4486104" y="1543038"/>
                </a:lnTo>
                <a:lnTo>
                  <a:pt x="4481223" y="1553997"/>
                </a:lnTo>
                <a:cubicBezTo>
                  <a:pt x="4475132" y="1579288"/>
                  <a:pt x="4478280" y="1610368"/>
                  <a:pt x="4466795" y="1626071"/>
                </a:cubicBezTo>
                <a:lnTo>
                  <a:pt x="4463080" y="1664103"/>
                </a:lnTo>
                <a:lnTo>
                  <a:pt x="4466740" y="1668558"/>
                </a:lnTo>
                <a:lnTo>
                  <a:pt x="4465090" y="1679756"/>
                </a:lnTo>
                <a:cubicBezTo>
                  <a:pt x="4465227" y="1680776"/>
                  <a:pt x="4465365" y="1681795"/>
                  <a:pt x="4465502" y="1682815"/>
                </a:cubicBezTo>
                <a:cubicBezTo>
                  <a:pt x="4466309" y="1688654"/>
                  <a:pt x="4466966" y="1694439"/>
                  <a:pt x="4467013" y="1700268"/>
                </a:cubicBezTo>
                <a:cubicBezTo>
                  <a:pt x="4452441" y="1697000"/>
                  <a:pt x="4458150" y="1726126"/>
                  <a:pt x="4455543" y="1735163"/>
                </a:cubicBezTo>
                <a:lnTo>
                  <a:pt x="4453483" y="1735289"/>
                </a:lnTo>
                <a:lnTo>
                  <a:pt x="4444985" y="1887374"/>
                </a:lnTo>
                <a:lnTo>
                  <a:pt x="4453676" y="1911536"/>
                </a:lnTo>
                <a:cubicBezTo>
                  <a:pt x="4454435" y="1928276"/>
                  <a:pt x="4455195" y="1945015"/>
                  <a:pt x="4455954" y="1961755"/>
                </a:cubicBezTo>
                <a:cubicBezTo>
                  <a:pt x="4455660" y="1972965"/>
                  <a:pt x="4455367" y="1984174"/>
                  <a:pt x="4455073" y="1995384"/>
                </a:cubicBezTo>
                <a:lnTo>
                  <a:pt x="4454611" y="2000244"/>
                </a:lnTo>
                <a:lnTo>
                  <a:pt x="4445491" y="2040142"/>
                </a:lnTo>
                <a:cubicBezTo>
                  <a:pt x="4446698" y="2041150"/>
                  <a:pt x="4447799" y="2042479"/>
                  <a:pt x="4448756" y="2044087"/>
                </a:cubicBezTo>
                <a:lnTo>
                  <a:pt x="4451597" y="2056904"/>
                </a:lnTo>
                <a:lnTo>
                  <a:pt x="4446856" y="2067489"/>
                </a:lnTo>
                <a:lnTo>
                  <a:pt x="4436672" y="2117719"/>
                </a:lnTo>
                <a:lnTo>
                  <a:pt x="4429341" y="2167300"/>
                </a:lnTo>
                <a:cubicBezTo>
                  <a:pt x="4410647" y="2519411"/>
                  <a:pt x="4376873" y="2876607"/>
                  <a:pt x="4373258" y="3223633"/>
                </a:cubicBezTo>
                <a:cubicBezTo>
                  <a:pt x="4370306" y="3302336"/>
                  <a:pt x="4363423" y="3398578"/>
                  <a:pt x="4360472" y="3477281"/>
                </a:cubicBezTo>
                <a:cubicBezTo>
                  <a:pt x="4367079" y="3471365"/>
                  <a:pt x="4356688" y="3621544"/>
                  <a:pt x="4349387" y="3639984"/>
                </a:cubicBezTo>
                <a:lnTo>
                  <a:pt x="4258626" y="5278921"/>
                </a:lnTo>
                <a:lnTo>
                  <a:pt x="4263924" y="5315626"/>
                </a:lnTo>
                <a:cubicBezTo>
                  <a:pt x="4269712" y="5323538"/>
                  <a:pt x="4266397" y="5327627"/>
                  <a:pt x="4267458" y="5350090"/>
                </a:cubicBezTo>
                <a:cubicBezTo>
                  <a:pt x="4268519" y="5372551"/>
                  <a:pt x="4251794" y="5406222"/>
                  <a:pt x="4270290" y="5450399"/>
                </a:cubicBezTo>
                <a:cubicBezTo>
                  <a:pt x="4269872" y="5457964"/>
                  <a:pt x="4260193" y="5476308"/>
                  <a:pt x="4251733" y="5484804"/>
                </a:cubicBezTo>
                <a:lnTo>
                  <a:pt x="4247081" y="5487504"/>
                </a:lnTo>
                <a:cubicBezTo>
                  <a:pt x="4245929" y="5508319"/>
                  <a:pt x="4247889" y="5526348"/>
                  <a:pt x="4243624" y="5549951"/>
                </a:cubicBezTo>
                <a:cubicBezTo>
                  <a:pt x="3535777" y="5517558"/>
                  <a:pt x="706564" y="5344821"/>
                  <a:pt x="0" y="5293146"/>
                </a:cubicBezTo>
                <a:lnTo>
                  <a:pt x="4241" y="5239903"/>
                </a:lnTo>
                <a:lnTo>
                  <a:pt x="8461" y="5233298"/>
                </a:lnTo>
                <a:cubicBezTo>
                  <a:pt x="8991" y="5232196"/>
                  <a:pt x="8639" y="5231467"/>
                  <a:pt x="8730" y="5230552"/>
                </a:cubicBezTo>
                <a:lnTo>
                  <a:pt x="9000" y="5227804"/>
                </a:lnTo>
                <a:cubicBezTo>
                  <a:pt x="9178" y="5225973"/>
                  <a:pt x="9545" y="5223940"/>
                  <a:pt x="9537" y="5222308"/>
                </a:cubicBezTo>
                <a:cubicBezTo>
                  <a:pt x="9481" y="5211840"/>
                  <a:pt x="8399" y="5224803"/>
                  <a:pt x="9222" y="5216405"/>
                </a:cubicBezTo>
                <a:cubicBezTo>
                  <a:pt x="9028" y="5215352"/>
                  <a:pt x="8703" y="5214469"/>
                  <a:pt x="8638" y="5213249"/>
                </a:cubicBezTo>
                <a:cubicBezTo>
                  <a:pt x="8596" y="5212477"/>
                  <a:pt x="8947" y="5211272"/>
                  <a:pt x="8907" y="5210500"/>
                </a:cubicBezTo>
                <a:cubicBezTo>
                  <a:pt x="8526" y="5203355"/>
                  <a:pt x="7974" y="5210896"/>
                  <a:pt x="8591" y="5204597"/>
                </a:cubicBezTo>
                <a:lnTo>
                  <a:pt x="8008" y="5201441"/>
                </a:lnTo>
                <a:cubicBezTo>
                  <a:pt x="6593" y="5193798"/>
                  <a:pt x="6556" y="5198023"/>
                  <a:pt x="7378" y="5189632"/>
                </a:cubicBezTo>
                <a:cubicBezTo>
                  <a:pt x="7183" y="5188581"/>
                  <a:pt x="6860" y="5187696"/>
                  <a:pt x="6794" y="5186477"/>
                </a:cubicBezTo>
                <a:cubicBezTo>
                  <a:pt x="6752" y="5185706"/>
                  <a:pt x="7185" y="5184394"/>
                  <a:pt x="7062" y="5183728"/>
                </a:cubicBezTo>
                <a:cubicBezTo>
                  <a:pt x="6788" y="5182241"/>
                  <a:pt x="4614" y="5182665"/>
                  <a:pt x="5627" y="5180163"/>
                </a:cubicBezTo>
                <a:lnTo>
                  <a:pt x="11039" y="5116566"/>
                </a:lnTo>
                <a:lnTo>
                  <a:pt x="78653" y="3839310"/>
                </a:lnTo>
                <a:lnTo>
                  <a:pt x="3033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collage of cartoon characters&#10;&#10;Description automatically generated">
            <a:extLst>
              <a:ext uri="{FF2B5EF4-FFF2-40B4-BE49-F238E27FC236}">
                <a16:creationId xmlns:a16="http://schemas.microsoft.com/office/drawing/2014/main" id="{597A6FEC-DDD0-4CA0-59E1-CDB0EE375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0419">
            <a:off x="1104416" y="1522426"/>
            <a:ext cx="4254392" cy="340351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5E811-63CC-601A-2102-12F5A124A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3629" y="2953593"/>
            <a:ext cx="5032572" cy="3218607"/>
          </a:xfrm>
        </p:spPr>
        <p:txBody>
          <a:bodyPr>
            <a:normAutofit/>
          </a:bodyPr>
          <a:lstStyle/>
          <a:p>
            <a:r>
              <a:rPr lang="en-US"/>
              <a:t>This is an image dataset: 42 folders (one for each character) with 400-2000 pictures in each folder.</a:t>
            </a:r>
          </a:p>
          <a:p>
            <a:r>
              <a:rPr lang="en-US"/>
              <a:t>Data is directly taken and labeled from TV show episodes.</a:t>
            </a:r>
          </a:p>
          <a:p>
            <a:r>
              <a:rPr lang="en-US"/>
              <a:t>File simpsons_dataset_test : separate images for testing.</a:t>
            </a:r>
            <a:endParaRPr lang="ar-EG"/>
          </a:p>
          <a:p>
            <a:r>
              <a:rPr lang="en-US"/>
              <a:t>ALL images uses jpg format, colored and of different sizes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BEFBD8-C05C-43C7-8D7B-58D37F70F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622FDA5-36F9-4DD4-87A3-58FC513B8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734870DF-B7C4-4149-9E0F-2B602F26B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A1CD7D4A-FA69-4C48-A532-9ED58E181A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57FB85D-1649-470D-A7BA-3475C851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3CCCF79-BC42-40CC-A81F-1C5962B62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193556" y="5316608"/>
            <a:ext cx="444795" cy="165514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47592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01A671A-E9F8-48FE-9076-96B199CB8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E9C8EDE-D3F5-488D-9B29-570A4C7A2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4495" y="756876"/>
            <a:ext cx="6907276" cy="5395411"/>
          </a:xfrm>
          <a:custGeom>
            <a:avLst/>
            <a:gdLst>
              <a:gd name="connsiteX0" fmla="*/ 0 w 7008507"/>
              <a:gd name="connsiteY0" fmla="*/ 0 h 5446574"/>
              <a:gd name="connsiteX1" fmla="*/ 7008507 w 7008507"/>
              <a:gd name="connsiteY1" fmla="*/ 0 h 5446574"/>
              <a:gd name="connsiteX2" fmla="*/ 7008507 w 7008507"/>
              <a:gd name="connsiteY2" fmla="*/ 5446574 h 5446574"/>
              <a:gd name="connsiteX3" fmla="*/ 0 w 7008507"/>
              <a:gd name="connsiteY3" fmla="*/ 5446574 h 5446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08507" h="5446574">
                <a:moveTo>
                  <a:pt x="0" y="0"/>
                </a:moveTo>
                <a:lnTo>
                  <a:pt x="7008507" y="0"/>
                </a:lnTo>
                <a:lnTo>
                  <a:pt x="7008507" y="5446574"/>
                </a:lnTo>
                <a:lnTo>
                  <a:pt x="0" y="5446574"/>
                </a:lnTo>
                <a:close/>
              </a:path>
            </a:pathLst>
          </a:cu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3033CD3-BEA1-4A20-BD1B-86EB92A93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578343" y="127255"/>
            <a:ext cx="5209200" cy="6684754"/>
          </a:xfrm>
          <a:custGeom>
            <a:avLst/>
            <a:gdLst>
              <a:gd name="connsiteX0" fmla="*/ 0 w 5167765"/>
              <a:gd name="connsiteY0" fmla="*/ 6600274 h 6642302"/>
              <a:gd name="connsiteX1" fmla="*/ 1 w 5167765"/>
              <a:gd name="connsiteY1" fmla="*/ 48613 h 6642302"/>
              <a:gd name="connsiteX2" fmla="*/ 48927 w 5167765"/>
              <a:gd name="connsiteY2" fmla="*/ 0 h 6642302"/>
              <a:gd name="connsiteX3" fmla="*/ 4144602 w 5167765"/>
              <a:gd name="connsiteY3" fmla="*/ 0 h 6642302"/>
              <a:gd name="connsiteX4" fmla="*/ 4154695 w 5167765"/>
              <a:gd name="connsiteY4" fmla="*/ 4170 h 6642302"/>
              <a:gd name="connsiteX5" fmla="*/ 5087707 w 5167765"/>
              <a:gd name="connsiteY5" fmla="*/ 4170 h 6642302"/>
              <a:gd name="connsiteX6" fmla="*/ 5125806 w 5167765"/>
              <a:gd name="connsiteY6" fmla="*/ 42028 h 6642302"/>
              <a:gd name="connsiteX7" fmla="*/ 5125853 w 5167765"/>
              <a:gd name="connsiteY7" fmla="*/ 51201 h 6642302"/>
              <a:gd name="connsiteX8" fmla="*/ 5144547 w 5167765"/>
              <a:gd name="connsiteY8" fmla="*/ 55428 h 6642302"/>
              <a:gd name="connsiteX9" fmla="*/ 5142389 w 5167765"/>
              <a:gd name="connsiteY9" fmla="*/ 107923 h 6642302"/>
              <a:gd name="connsiteX10" fmla="*/ 5138561 w 5167765"/>
              <a:gd name="connsiteY10" fmla="*/ 812716 h 6642302"/>
              <a:gd name="connsiteX11" fmla="*/ 5141082 w 5167765"/>
              <a:gd name="connsiteY11" fmla="*/ 813536 h 6642302"/>
              <a:gd name="connsiteX12" fmla="*/ 5148136 w 5167765"/>
              <a:gd name="connsiteY12" fmla="*/ 851789 h 6642302"/>
              <a:gd name="connsiteX13" fmla="*/ 5148328 w 5167765"/>
              <a:gd name="connsiteY13" fmla="*/ 957020 h 6642302"/>
              <a:gd name="connsiteX14" fmla="*/ 5151687 w 5167765"/>
              <a:gd name="connsiteY14" fmla="*/ 1019100 h 6642302"/>
              <a:gd name="connsiteX15" fmla="*/ 5158060 w 5167765"/>
              <a:gd name="connsiteY15" fmla="*/ 1041298 h 6642302"/>
              <a:gd name="connsiteX16" fmla="*/ 5167748 w 5167765"/>
              <a:gd name="connsiteY16" fmla="*/ 1191072 h 6642302"/>
              <a:gd name="connsiteX17" fmla="*/ 5164272 w 5167765"/>
              <a:gd name="connsiteY17" fmla="*/ 1242296 h 6642302"/>
              <a:gd name="connsiteX18" fmla="*/ 5155263 w 5167765"/>
              <a:gd name="connsiteY18" fmla="*/ 1348034 h 6642302"/>
              <a:gd name="connsiteX19" fmla="*/ 5160734 w 5167765"/>
              <a:gd name="connsiteY19" fmla="*/ 1428391 h 6642302"/>
              <a:gd name="connsiteX20" fmla="*/ 5155592 w 5167765"/>
              <a:gd name="connsiteY20" fmla="*/ 1440386 h 6642302"/>
              <a:gd name="connsiteX21" fmla="*/ 5142766 w 5167765"/>
              <a:gd name="connsiteY21" fmla="*/ 1518093 h 6642302"/>
              <a:gd name="connsiteX22" fmla="*/ 5140732 w 5167765"/>
              <a:gd name="connsiteY22" fmla="*/ 1544681 h 6642302"/>
              <a:gd name="connsiteX23" fmla="*/ 5140669 w 5167765"/>
              <a:gd name="connsiteY23" fmla="*/ 1552222 h 6642302"/>
              <a:gd name="connsiteX24" fmla="*/ 5142993 w 5167765"/>
              <a:gd name="connsiteY24" fmla="*/ 1557256 h 6642302"/>
              <a:gd name="connsiteX25" fmla="*/ 5139693 w 5167765"/>
              <a:gd name="connsiteY25" fmla="*/ 1710451 h 6642302"/>
              <a:gd name="connsiteX26" fmla="*/ 5142213 w 5167765"/>
              <a:gd name="connsiteY26" fmla="*/ 1711271 h 6642302"/>
              <a:gd name="connsiteX27" fmla="*/ 5149268 w 5167765"/>
              <a:gd name="connsiteY27" fmla="*/ 1749523 h 6642302"/>
              <a:gd name="connsiteX28" fmla="*/ 5149458 w 5167765"/>
              <a:gd name="connsiteY28" fmla="*/ 1854755 h 6642302"/>
              <a:gd name="connsiteX29" fmla="*/ 5152818 w 5167765"/>
              <a:gd name="connsiteY29" fmla="*/ 1916835 h 6642302"/>
              <a:gd name="connsiteX30" fmla="*/ 5145744 w 5167765"/>
              <a:gd name="connsiteY30" fmla="*/ 6556712 h 6642302"/>
              <a:gd name="connsiteX31" fmla="*/ 5126045 w 5167765"/>
              <a:gd name="connsiteY31" fmla="*/ 6557779 h 6642302"/>
              <a:gd name="connsiteX32" fmla="*/ 5125805 w 5167765"/>
              <a:gd name="connsiteY32" fmla="*/ 6604551 h 6642302"/>
              <a:gd name="connsiteX33" fmla="*/ 5087705 w 5167765"/>
              <a:gd name="connsiteY33" fmla="*/ 6642302 h 6642302"/>
              <a:gd name="connsiteX34" fmla="*/ 981207 w 5167765"/>
              <a:gd name="connsiteY34" fmla="*/ 6642302 h 6642302"/>
              <a:gd name="connsiteX35" fmla="*/ 971113 w 5167765"/>
              <a:gd name="connsiteY35" fmla="*/ 6638132 h 6642302"/>
              <a:gd name="connsiteX36" fmla="*/ 38102 w 5167765"/>
              <a:gd name="connsiteY36" fmla="*/ 6638132 h 6642302"/>
              <a:gd name="connsiteX37" fmla="*/ 0 w 5167765"/>
              <a:gd name="connsiteY37" fmla="*/ 6600274 h 6642302"/>
              <a:gd name="connsiteX0" fmla="*/ 0 w 5167765"/>
              <a:gd name="connsiteY0" fmla="*/ 6600274 h 6642302"/>
              <a:gd name="connsiteX1" fmla="*/ 1 w 5167765"/>
              <a:gd name="connsiteY1" fmla="*/ 48613 h 6642302"/>
              <a:gd name="connsiteX2" fmla="*/ 48927 w 5167765"/>
              <a:gd name="connsiteY2" fmla="*/ 0 h 6642302"/>
              <a:gd name="connsiteX3" fmla="*/ 4144602 w 5167765"/>
              <a:gd name="connsiteY3" fmla="*/ 0 h 6642302"/>
              <a:gd name="connsiteX4" fmla="*/ 4154695 w 5167765"/>
              <a:gd name="connsiteY4" fmla="*/ 4170 h 6642302"/>
              <a:gd name="connsiteX5" fmla="*/ 5087707 w 5167765"/>
              <a:gd name="connsiteY5" fmla="*/ 4170 h 6642302"/>
              <a:gd name="connsiteX6" fmla="*/ 5125806 w 5167765"/>
              <a:gd name="connsiteY6" fmla="*/ 42028 h 6642302"/>
              <a:gd name="connsiteX7" fmla="*/ 5125853 w 5167765"/>
              <a:gd name="connsiteY7" fmla="*/ 51201 h 6642302"/>
              <a:gd name="connsiteX8" fmla="*/ 5144547 w 5167765"/>
              <a:gd name="connsiteY8" fmla="*/ 55428 h 6642302"/>
              <a:gd name="connsiteX9" fmla="*/ 5142389 w 5167765"/>
              <a:gd name="connsiteY9" fmla="*/ 107923 h 6642302"/>
              <a:gd name="connsiteX10" fmla="*/ 5138561 w 5167765"/>
              <a:gd name="connsiteY10" fmla="*/ 812716 h 6642302"/>
              <a:gd name="connsiteX11" fmla="*/ 5141082 w 5167765"/>
              <a:gd name="connsiteY11" fmla="*/ 813536 h 6642302"/>
              <a:gd name="connsiteX12" fmla="*/ 5148136 w 5167765"/>
              <a:gd name="connsiteY12" fmla="*/ 851789 h 6642302"/>
              <a:gd name="connsiteX13" fmla="*/ 5148328 w 5167765"/>
              <a:gd name="connsiteY13" fmla="*/ 957020 h 6642302"/>
              <a:gd name="connsiteX14" fmla="*/ 5151687 w 5167765"/>
              <a:gd name="connsiteY14" fmla="*/ 1019100 h 6642302"/>
              <a:gd name="connsiteX15" fmla="*/ 5158060 w 5167765"/>
              <a:gd name="connsiteY15" fmla="*/ 1041298 h 6642302"/>
              <a:gd name="connsiteX16" fmla="*/ 5167748 w 5167765"/>
              <a:gd name="connsiteY16" fmla="*/ 1191072 h 6642302"/>
              <a:gd name="connsiteX17" fmla="*/ 5164272 w 5167765"/>
              <a:gd name="connsiteY17" fmla="*/ 1242296 h 6642302"/>
              <a:gd name="connsiteX18" fmla="*/ 5155263 w 5167765"/>
              <a:gd name="connsiteY18" fmla="*/ 1348034 h 6642302"/>
              <a:gd name="connsiteX19" fmla="*/ 5160734 w 5167765"/>
              <a:gd name="connsiteY19" fmla="*/ 1428391 h 6642302"/>
              <a:gd name="connsiteX20" fmla="*/ 5155592 w 5167765"/>
              <a:gd name="connsiteY20" fmla="*/ 1440386 h 6642302"/>
              <a:gd name="connsiteX21" fmla="*/ 5142766 w 5167765"/>
              <a:gd name="connsiteY21" fmla="*/ 1518093 h 6642302"/>
              <a:gd name="connsiteX22" fmla="*/ 5140732 w 5167765"/>
              <a:gd name="connsiteY22" fmla="*/ 1544681 h 6642302"/>
              <a:gd name="connsiteX23" fmla="*/ 5140669 w 5167765"/>
              <a:gd name="connsiteY23" fmla="*/ 1552222 h 6642302"/>
              <a:gd name="connsiteX24" fmla="*/ 5142993 w 5167765"/>
              <a:gd name="connsiteY24" fmla="*/ 1557256 h 6642302"/>
              <a:gd name="connsiteX25" fmla="*/ 5139693 w 5167765"/>
              <a:gd name="connsiteY25" fmla="*/ 1710451 h 6642302"/>
              <a:gd name="connsiteX26" fmla="*/ 5142213 w 5167765"/>
              <a:gd name="connsiteY26" fmla="*/ 1711271 h 6642302"/>
              <a:gd name="connsiteX27" fmla="*/ 5149268 w 5167765"/>
              <a:gd name="connsiteY27" fmla="*/ 1749523 h 6642302"/>
              <a:gd name="connsiteX28" fmla="*/ 5149458 w 5167765"/>
              <a:gd name="connsiteY28" fmla="*/ 1854755 h 6642302"/>
              <a:gd name="connsiteX29" fmla="*/ 5152818 w 5167765"/>
              <a:gd name="connsiteY29" fmla="*/ 1916835 h 6642302"/>
              <a:gd name="connsiteX30" fmla="*/ 5145744 w 5167765"/>
              <a:gd name="connsiteY30" fmla="*/ 6556712 h 6642302"/>
              <a:gd name="connsiteX31" fmla="*/ 5126045 w 5167765"/>
              <a:gd name="connsiteY31" fmla="*/ 6557779 h 6642302"/>
              <a:gd name="connsiteX32" fmla="*/ 5125805 w 5167765"/>
              <a:gd name="connsiteY32" fmla="*/ 6604551 h 6642302"/>
              <a:gd name="connsiteX33" fmla="*/ 5087705 w 5167765"/>
              <a:gd name="connsiteY33" fmla="*/ 6642302 h 6642302"/>
              <a:gd name="connsiteX34" fmla="*/ 981207 w 5167765"/>
              <a:gd name="connsiteY34" fmla="*/ 6642302 h 6642302"/>
              <a:gd name="connsiteX35" fmla="*/ 38102 w 5167765"/>
              <a:gd name="connsiteY35" fmla="*/ 6638132 h 6642302"/>
              <a:gd name="connsiteX36" fmla="*/ 0 w 5167765"/>
              <a:gd name="connsiteY36" fmla="*/ 6600274 h 6642302"/>
              <a:gd name="connsiteX0" fmla="*/ 0 w 5167765"/>
              <a:gd name="connsiteY0" fmla="*/ 6600274 h 6642302"/>
              <a:gd name="connsiteX1" fmla="*/ 1 w 5167765"/>
              <a:gd name="connsiteY1" fmla="*/ 48613 h 6642302"/>
              <a:gd name="connsiteX2" fmla="*/ 48927 w 5167765"/>
              <a:gd name="connsiteY2" fmla="*/ 0 h 6642302"/>
              <a:gd name="connsiteX3" fmla="*/ 4144602 w 5167765"/>
              <a:gd name="connsiteY3" fmla="*/ 0 h 6642302"/>
              <a:gd name="connsiteX4" fmla="*/ 4154695 w 5167765"/>
              <a:gd name="connsiteY4" fmla="*/ 4170 h 6642302"/>
              <a:gd name="connsiteX5" fmla="*/ 5087707 w 5167765"/>
              <a:gd name="connsiteY5" fmla="*/ 4170 h 6642302"/>
              <a:gd name="connsiteX6" fmla="*/ 5125806 w 5167765"/>
              <a:gd name="connsiteY6" fmla="*/ 42028 h 6642302"/>
              <a:gd name="connsiteX7" fmla="*/ 5125853 w 5167765"/>
              <a:gd name="connsiteY7" fmla="*/ 51201 h 6642302"/>
              <a:gd name="connsiteX8" fmla="*/ 5144547 w 5167765"/>
              <a:gd name="connsiteY8" fmla="*/ 55428 h 6642302"/>
              <a:gd name="connsiteX9" fmla="*/ 5142389 w 5167765"/>
              <a:gd name="connsiteY9" fmla="*/ 107923 h 6642302"/>
              <a:gd name="connsiteX10" fmla="*/ 5138561 w 5167765"/>
              <a:gd name="connsiteY10" fmla="*/ 812716 h 6642302"/>
              <a:gd name="connsiteX11" fmla="*/ 5141082 w 5167765"/>
              <a:gd name="connsiteY11" fmla="*/ 813536 h 6642302"/>
              <a:gd name="connsiteX12" fmla="*/ 5148136 w 5167765"/>
              <a:gd name="connsiteY12" fmla="*/ 851789 h 6642302"/>
              <a:gd name="connsiteX13" fmla="*/ 5148328 w 5167765"/>
              <a:gd name="connsiteY13" fmla="*/ 957020 h 6642302"/>
              <a:gd name="connsiteX14" fmla="*/ 5151687 w 5167765"/>
              <a:gd name="connsiteY14" fmla="*/ 1019100 h 6642302"/>
              <a:gd name="connsiteX15" fmla="*/ 5158060 w 5167765"/>
              <a:gd name="connsiteY15" fmla="*/ 1041298 h 6642302"/>
              <a:gd name="connsiteX16" fmla="*/ 5167748 w 5167765"/>
              <a:gd name="connsiteY16" fmla="*/ 1191072 h 6642302"/>
              <a:gd name="connsiteX17" fmla="*/ 5164272 w 5167765"/>
              <a:gd name="connsiteY17" fmla="*/ 1242296 h 6642302"/>
              <a:gd name="connsiteX18" fmla="*/ 5155263 w 5167765"/>
              <a:gd name="connsiteY18" fmla="*/ 1348034 h 6642302"/>
              <a:gd name="connsiteX19" fmla="*/ 5160734 w 5167765"/>
              <a:gd name="connsiteY19" fmla="*/ 1428391 h 6642302"/>
              <a:gd name="connsiteX20" fmla="*/ 5155592 w 5167765"/>
              <a:gd name="connsiteY20" fmla="*/ 1440386 h 6642302"/>
              <a:gd name="connsiteX21" fmla="*/ 5142766 w 5167765"/>
              <a:gd name="connsiteY21" fmla="*/ 1518093 h 6642302"/>
              <a:gd name="connsiteX22" fmla="*/ 5140732 w 5167765"/>
              <a:gd name="connsiteY22" fmla="*/ 1544681 h 6642302"/>
              <a:gd name="connsiteX23" fmla="*/ 5140669 w 5167765"/>
              <a:gd name="connsiteY23" fmla="*/ 1552222 h 6642302"/>
              <a:gd name="connsiteX24" fmla="*/ 5142993 w 5167765"/>
              <a:gd name="connsiteY24" fmla="*/ 1557256 h 6642302"/>
              <a:gd name="connsiteX25" fmla="*/ 5139693 w 5167765"/>
              <a:gd name="connsiteY25" fmla="*/ 1710451 h 6642302"/>
              <a:gd name="connsiteX26" fmla="*/ 5142213 w 5167765"/>
              <a:gd name="connsiteY26" fmla="*/ 1711271 h 6642302"/>
              <a:gd name="connsiteX27" fmla="*/ 5149268 w 5167765"/>
              <a:gd name="connsiteY27" fmla="*/ 1749523 h 6642302"/>
              <a:gd name="connsiteX28" fmla="*/ 5149458 w 5167765"/>
              <a:gd name="connsiteY28" fmla="*/ 1854755 h 6642302"/>
              <a:gd name="connsiteX29" fmla="*/ 5152818 w 5167765"/>
              <a:gd name="connsiteY29" fmla="*/ 1916835 h 6642302"/>
              <a:gd name="connsiteX30" fmla="*/ 5145744 w 5167765"/>
              <a:gd name="connsiteY30" fmla="*/ 6556712 h 6642302"/>
              <a:gd name="connsiteX31" fmla="*/ 5126045 w 5167765"/>
              <a:gd name="connsiteY31" fmla="*/ 6557779 h 6642302"/>
              <a:gd name="connsiteX32" fmla="*/ 5125805 w 5167765"/>
              <a:gd name="connsiteY32" fmla="*/ 6604551 h 6642302"/>
              <a:gd name="connsiteX33" fmla="*/ 5087705 w 5167765"/>
              <a:gd name="connsiteY33" fmla="*/ 6642302 h 6642302"/>
              <a:gd name="connsiteX34" fmla="*/ 38102 w 5167765"/>
              <a:gd name="connsiteY34" fmla="*/ 6638132 h 6642302"/>
              <a:gd name="connsiteX35" fmla="*/ 0 w 5167765"/>
              <a:gd name="connsiteY35" fmla="*/ 6600274 h 6642302"/>
              <a:gd name="connsiteX0" fmla="*/ 0 w 5167765"/>
              <a:gd name="connsiteY0" fmla="*/ 6600274 h 6642302"/>
              <a:gd name="connsiteX1" fmla="*/ 1 w 5167765"/>
              <a:gd name="connsiteY1" fmla="*/ 48613 h 6642302"/>
              <a:gd name="connsiteX2" fmla="*/ 48927 w 5167765"/>
              <a:gd name="connsiteY2" fmla="*/ 0 h 6642302"/>
              <a:gd name="connsiteX3" fmla="*/ 4144602 w 5167765"/>
              <a:gd name="connsiteY3" fmla="*/ 0 h 6642302"/>
              <a:gd name="connsiteX4" fmla="*/ 4154695 w 5167765"/>
              <a:gd name="connsiteY4" fmla="*/ 4170 h 6642302"/>
              <a:gd name="connsiteX5" fmla="*/ 5087707 w 5167765"/>
              <a:gd name="connsiteY5" fmla="*/ 4170 h 6642302"/>
              <a:gd name="connsiteX6" fmla="*/ 5125806 w 5167765"/>
              <a:gd name="connsiteY6" fmla="*/ 42028 h 6642302"/>
              <a:gd name="connsiteX7" fmla="*/ 5144547 w 5167765"/>
              <a:gd name="connsiteY7" fmla="*/ 55428 h 6642302"/>
              <a:gd name="connsiteX8" fmla="*/ 5142389 w 5167765"/>
              <a:gd name="connsiteY8" fmla="*/ 107923 h 6642302"/>
              <a:gd name="connsiteX9" fmla="*/ 5138561 w 5167765"/>
              <a:gd name="connsiteY9" fmla="*/ 812716 h 6642302"/>
              <a:gd name="connsiteX10" fmla="*/ 5141082 w 5167765"/>
              <a:gd name="connsiteY10" fmla="*/ 813536 h 6642302"/>
              <a:gd name="connsiteX11" fmla="*/ 5148136 w 5167765"/>
              <a:gd name="connsiteY11" fmla="*/ 851789 h 6642302"/>
              <a:gd name="connsiteX12" fmla="*/ 5148328 w 5167765"/>
              <a:gd name="connsiteY12" fmla="*/ 957020 h 6642302"/>
              <a:gd name="connsiteX13" fmla="*/ 5151687 w 5167765"/>
              <a:gd name="connsiteY13" fmla="*/ 1019100 h 6642302"/>
              <a:gd name="connsiteX14" fmla="*/ 5158060 w 5167765"/>
              <a:gd name="connsiteY14" fmla="*/ 1041298 h 6642302"/>
              <a:gd name="connsiteX15" fmla="*/ 5167748 w 5167765"/>
              <a:gd name="connsiteY15" fmla="*/ 1191072 h 6642302"/>
              <a:gd name="connsiteX16" fmla="*/ 5164272 w 5167765"/>
              <a:gd name="connsiteY16" fmla="*/ 1242296 h 6642302"/>
              <a:gd name="connsiteX17" fmla="*/ 5155263 w 5167765"/>
              <a:gd name="connsiteY17" fmla="*/ 1348034 h 6642302"/>
              <a:gd name="connsiteX18" fmla="*/ 5160734 w 5167765"/>
              <a:gd name="connsiteY18" fmla="*/ 1428391 h 6642302"/>
              <a:gd name="connsiteX19" fmla="*/ 5155592 w 5167765"/>
              <a:gd name="connsiteY19" fmla="*/ 1440386 h 6642302"/>
              <a:gd name="connsiteX20" fmla="*/ 5142766 w 5167765"/>
              <a:gd name="connsiteY20" fmla="*/ 1518093 h 6642302"/>
              <a:gd name="connsiteX21" fmla="*/ 5140732 w 5167765"/>
              <a:gd name="connsiteY21" fmla="*/ 1544681 h 6642302"/>
              <a:gd name="connsiteX22" fmla="*/ 5140669 w 5167765"/>
              <a:gd name="connsiteY22" fmla="*/ 1552222 h 6642302"/>
              <a:gd name="connsiteX23" fmla="*/ 5142993 w 5167765"/>
              <a:gd name="connsiteY23" fmla="*/ 1557256 h 6642302"/>
              <a:gd name="connsiteX24" fmla="*/ 5139693 w 5167765"/>
              <a:gd name="connsiteY24" fmla="*/ 1710451 h 6642302"/>
              <a:gd name="connsiteX25" fmla="*/ 5142213 w 5167765"/>
              <a:gd name="connsiteY25" fmla="*/ 1711271 h 6642302"/>
              <a:gd name="connsiteX26" fmla="*/ 5149268 w 5167765"/>
              <a:gd name="connsiteY26" fmla="*/ 1749523 h 6642302"/>
              <a:gd name="connsiteX27" fmla="*/ 5149458 w 5167765"/>
              <a:gd name="connsiteY27" fmla="*/ 1854755 h 6642302"/>
              <a:gd name="connsiteX28" fmla="*/ 5152818 w 5167765"/>
              <a:gd name="connsiteY28" fmla="*/ 1916835 h 6642302"/>
              <a:gd name="connsiteX29" fmla="*/ 5145744 w 5167765"/>
              <a:gd name="connsiteY29" fmla="*/ 6556712 h 6642302"/>
              <a:gd name="connsiteX30" fmla="*/ 5126045 w 5167765"/>
              <a:gd name="connsiteY30" fmla="*/ 6557779 h 6642302"/>
              <a:gd name="connsiteX31" fmla="*/ 5125805 w 5167765"/>
              <a:gd name="connsiteY31" fmla="*/ 6604551 h 6642302"/>
              <a:gd name="connsiteX32" fmla="*/ 5087705 w 5167765"/>
              <a:gd name="connsiteY32" fmla="*/ 6642302 h 6642302"/>
              <a:gd name="connsiteX33" fmla="*/ 38102 w 5167765"/>
              <a:gd name="connsiteY33" fmla="*/ 6638132 h 6642302"/>
              <a:gd name="connsiteX34" fmla="*/ 0 w 5167765"/>
              <a:gd name="connsiteY34" fmla="*/ 6600274 h 6642302"/>
              <a:gd name="connsiteX0" fmla="*/ 0 w 5176493"/>
              <a:gd name="connsiteY0" fmla="*/ 6600274 h 6642302"/>
              <a:gd name="connsiteX1" fmla="*/ 1 w 5176493"/>
              <a:gd name="connsiteY1" fmla="*/ 48613 h 6642302"/>
              <a:gd name="connsiteX2" fmla="*/ 48927 w 5176493"/>
              <a:gd name="connsiteY2" fmla="*/ 0 h 6642302"/>
              <a:gd name="connsiteX3" fmla="*/ 4144602 w 5176493"/>
              <a:gd name="connsiteY3" fmla="*/ 0 h 6642302"/>
              <a:gd name="connsiteX4" fmla="*/ 4154695 w 5176493"/>
              <a:gd name="connsiteY4" fmla="*/ 4170 h 6642302"/>
              <a:gd name="connsiteX5" fmla="*/ 5087707 w 5176493"/>
              <a:gd name="connsiteY5" fmla="*/ 4170 h 6642302"/>
              <a:gd name="connsiteX6" fmla="*/ 5144547 w 5176493"/>
              <a:gd name="connsiteY6" fmla="*/ 55428 h 6642302"/>
              <a:gd name="connsiteX7" fmla="*/ 5142389 w 5176493"/>
              <a:gd name="connsiteY7" fmla="*/ 107923 h 6642302"/>
              <a:gd name="connsiteX8" fmla="*/ 5138561 w 5176493"/>
              <a:gd name="connsiteY8" fmla="*/ 812716 h 6642302"/>
              <a:gd name="connsiteX9" fmla="*/ 5141082 w 5176493"/>
              <a:gd name="connsiteY9" fmla="*/ 813536 h 6642302"/>
              <a:gd name="connsiteX10" fmla="*/ 5148136 w 5176493"/>
              <a:gd name="connsiteY10" fmla="*/ 851789 h 6642302"/>
              <a:gd name="connsiteX11" fmla="*/ 5148328 w 5176493"/>
              <a:gd name="connsiteY11" fmla="*/ 957020 h 6642302"/>
              <a:gd name="connsiteX12" fmla="*/ 5151687 w 5176493"/>
              <a:gd name="connsiteY12" fmla="*/ 1019100 h 6642302"/>
              <a:gd name="connsiteX13" fmla="*/ 5158060 w 5176493"/>
              <a:gd name="connsiteY13" fmla="*/ 1041298 h 6642302"/>
              <a:gd name="connsiteX14" fmla="*/ 5167748 w 5176493"/>
              <a:gd name="connsiteY14" fmla="*/ 1191072 h 6642302"/>
              <a:gd name="connsiteX15" fmla="*/ 5164272 w 5176493"/>
              <a:gd name="connsiteY15" fmla="*/ 1242296 h 6642302"/>
              <a:gd name="connsiteX16" fmla="*/ 5155263 w 5176493"/>
              <a:gd name="connsiteY16" fmla="*/ 1348034 h 6642302"/>
              <a:gd name="connsiteX17" fmla="*/ 5160734 w 5176493"/>
              <a:gd name="connsiteY17" fmla="*/ 1428391 h 6642302"/>
              <a:gd name="connsiteX18" fmla="*/ 5155592 w 5176493"/>
              <a:gd name="connsiteY18" fmla="*/ 1440386 h 6642302"/>
              <a:gd name="connsiteX19" fmla="*/ 5142766 w 5176493"/>
              <a:gd name="connsiteY19" fmla="*/ 1518093 h 6642302"/>
              <a:gd name="connsiteX20" fmla="*/ 5140732 w 5176493"/>
              <a:gd name="connsiteY20" fmla="*/ 1544681 h 6642302"/>
              <a:gd name="connsiteX21" fmla="*/ 5140669 w 5176493"/>
              <a:gd name="connsiteY21" fmla="*/ 1552222 h 6642302"/>
              <a:gd name="connsiteX22" fmla="*/ 5142993 w 5176493"/>
              <a:gd name="connsiteY22" fmla="*/ 1557256 h 6642302"/>
              <a:gd name="connsiteX23" fmla="*/ 5139693 w 5176493"/>
              <a:gd name="connsiteY23" fmla="*/ 1710451 h 6642302"/>
              <a:gd name="connsiteX24" fmla="*/ 5142213 w 5176493"/>
              <a:gd name="connsiteY24" fmla="*/ 1711271 h 6642302"/>
              <a:gd name="connsiteX25" fmla="*/ 5149268 w 5176493"/>
              <a:gd name="connsiteY25" fmla="*/ 1749523 h 6642302"/>
              <a:gd name="connsiteX26" fmla="*/ 5149458 w 5176493"/>
              <a:gd name="connsiteY26" fmla="*/ 1854755 h 6642302"/>
              <a:gd name="connsiteX27" fmla="*/ 5152818 w 5176493"/>
              <a:gd name="connsiteY27" fmla="*/ 1916835 h 6642302"/>
              <a:gd name="connsiteX28" fmla="*/ 5145744 w 5176493"/>
              <a:gd name="connsiteY28" fmla="*/ 6556712 h 6642302"/>
              <a:gd name="connsiteX29" fmla="*/ 5126045 w 5176493"/>
              <a:gd name="connsiteY29" fmla="*/ 6557779 h 6642302"/>
              <a:gd name="connsiteX30" fmla="*/ 5125805 w 5176493"/>
              <a:gd name="connsiteY30" fmla="*/ 6604551 h 6642302"/>
              <a:gd name="connsiteX31" fmla="*/ 5087705 w 5176493"/>
              <a:gd name="connsiteY31" fmla="*/ 6642302 h 6642302"/>
              <a:gd name="connsiteX32" fmla="*/ 38102 w 5176493"/>
              <a:gd name="connsiteY32" fmla="*/ 6638132 h 6642302"/>
              <a:gd name="connsiteX33" fmla="*/ 0 w 5176493"/>
              <a:gd name="connsiteY33" fmla="*/ 6600274 h 6642302"/>
              <a:gd name="connsiteX0" fmla="*/ 0 w 5167765"/>
              <a:gd name="connsiteY0" fmla="*/ 6600274 h 6642302"/>
              <a:gd name="connsiteX1" fmla="*/ 1 w 5167765"/>
              <a:gd name="connsiteY1" fmla="*/ 48613 h 6642302"/>
              <a:gd name="connsiteX2" fmla="*/ 48927 w 5167765"/>
              <a:gd name="connsiteY2" fmla="*/ 0 h 6642302"/>
              <a:gd name="connsiteX3" fmla="*/ 4144602 w 5167765"/>
              <a:gd name="connsiteY3" fmla="*/ 0 h 6642302"/>
              <a:gd name="connsiteX4" fmla="*/ 4154695 w 5167765"/>
              <a:gd name="connsiteY4" fmla="*/ 4170 h 6642302"/>
              <a:gd name="connsiteX5" fmla="*/ 5087707 w 5167765"/>
              <a:gd name="connsiteY5" fmla="*/ 4170 h 6642302"/>
              <a:gd name="connsiteX6" fmla="*/ 5144547 w 5167765"/>
              <a:gd name="connsiteY6" fmla="*/ 55428 h 6642302"/>
              <a:gd name="connsiteX7" fmla="*/ 5142389 w 5167765"/>
              <a:gd name="connsiteY7" fmla="*/ 107923 h 6642302"/>
              <a:gd name="connsiteX8" fmla="*/ 5138561 w 5167765"/>
              <a:gd name="connsiteY8" fmla="*/ 812716 h 6642302"/>
              <a:gd name="connsiteX9" fmla="*/ 5141082 w 5167765"/>
              <a:gd name="connsiteY9" fmla="*/ 813536 h 6642302"/>
              <a:gd name="connsiteX10" fmla="*/ 5148136 w 5167765"/>
              <a:gd name="connsiteY10" fmla="*/ 851789 h 6642302"/>
              <a:gd name="connsiteX11" fmla="*/ 5148328 w 5167765"/>
              <a:gd name="connsiteY11" fmla="*/ 957020 h 6642302"/>
              <a:gd name="connsiteX12" fmla="*/ 5151687 w 5167765"/>
              <a:gd name="connsiteY12" fmla="*/ 1019100 h 6642302"/>
              <a:gd name="connsiteX13" fmla="*/ 5158060 w 5167765"/>
              <a:gd name="connsiteY13" fmla="*/ 1041298 h 6642302"/>
              <a:gd name="connsiteX14" fmla="*/ 5167748 w 5167765"/>
              <a:gd name="connsiteY14" fmla="*/ 1191072 h 6642302"/>
              <a:gd name="connsiteX15" fmla="*/ 5164272 w 5167765"/>
              <a:gd name="connsiteY15" fmla="*/ 1242296 h 6642302"/>
              <a:gd name="connsiteX16" fmla="*/ 5155263 w 5167765"/>
              <a:gd name="connsiteY16" fmla="*/ 1348034 h 6642302"/>
              <a:gd name="connsiteX17" fmla="*/ 5160734 w 5167765"/>
              <a:gd name="connsiteY17" fmla="*/ 1428391 h 6642302"/>
              <a:gd name="connsiteX18" fmla="*/ 5155592 w 5167765"/>
              <a:gd name="connsiteY18" fmla="*/ 1440386 h 6642302"/>
              <a:gd name="connsiteX19" fmla="*/ 5142766 w 5167765"/>
              <a:gd name="connsiteY19" fmla="*/ 1518093 h 6642302"/>
              <a:gd name="connsiteX20" fmla="*/ 5140732 w 5167765"/>
              <a:gd name="connsiteY20" fmla="*/ 1544681 h 6642302"/>
              <a:gd name="connsiteX21" fmla="*/ 5140669 w 5167765"/>
              <a:gd name="connsiteY21" fmla="*/ 1552222 h 6642302"/>
              <a:gd name="connsiteX22" fmla="*/ 5142993 w 5167765"/>
              <a:gd name="connsiteY22" fmla="*/ 1557256 h 6642302"/>
              <a:gd name="connsiteX23" fmla="*/ 5139693 w 5167765"/>
              <a:gd name="connsiteY23" fmla="*/ 1710451 h 6642302"/>
              <a:gd name="connsiteX24" fmla="*/ 5142213 w 5167765"/>
              <a:gd name="connsiteY24" fmla="*/ 1711271 h 6642302"/>
              <a:gd name="connsiteX25" fmla="*/ 5149268 w 5167765"/>
              <a:gd name="connsiteY25" fmla="*/ 1749523 h 6642302"/>
              <a:gd name="connsiteX26" fmla="*/ 5149458 w 5167765"/>
              <a:gd name="connsiteY26" fmla="*/ 1854755 h 6642302"/>
              <a:gd name="connsiteX27" fmla="*/ 5152818 w 5167765"/>
              <a:gd name="connsiteY27" fmla="*/ 1916835 h 6642302"/>
              <a:gd name="connsiteX28" fmla="*/ 5145744 w 5167765"/>
              <a:gd name="connsiteY28" fmla="*/ 6556712 h 6642302"/>
              <a:gd name="connsiteX29" fmla="*/ 5126045 w 5167765"/>
              <a:gd name="connsiteY29" fmla="*/ 6557779 h 6642302"/>
              <a:gd name="connsiteX30" fmla="*/ 5125805 w 5167765"/>
              <a:gd name="connsiteY30" fmla="*/ 6604551 h 6642302"/>
              <a:gd name="connsiteX31" fmla="*/ 5087705 w 5167765"/>
              <a:gd name="connsiteY31" fmla="*/ 6642302 h 6642302"/>
              <a:gd name="connsiteX32" fmla="*/ 38102 w 5167765"/>
              <a:gd name="connsiteY32" fmla="*/ 6638132 h 6642302"/>
              <a:gd name="connsiteX33" fmla="*/ 0 w 5167765"/>
              <a:gd name="connsiteY33" fmla="*/ 6600274 h 6642302"/>
              <a:gd name="connsiteX0" fmla="*/ 0 w 5167765"/>
              <a:gd name="connsiteY0" fmla="*/ 6600274 h 6642302"/>
              <a:gd name="connsiteX1" fmla="*/ 1 w 5167765"/>
              <a:gd name="connsiteY1" fmla="*/ 48613 h 6642302"/>
              <a:gd name="connsiteX2" fmla="*/ 48927 w 5167765"/>
              <a:gd name="connsiteY2" fmla="*/ 0 h 6642302"/>
              <a:gd name="connsiteX3" fmla="*/ 4144602 w 5167765"/>
              <a:gd name="connsiteY3" fmla="*/ 0 h 6642302"/>
              <a:gd name="connsiteX4" fmla="*/ 4154695 w 5167765"/>
              <a:gd name="connsiteY4" fmla="*/ 4170 h 6642302"/>
              <a:gd name="connsiteX5" fmla="*/ 5087707 w 5167765"/>
              <a:gd name="connsiteY5" fmla="*/ 4170 h 6642302"/>
              <a:gd name="connsiteX6" fmla="*/ 5144547 w 5167765"/>
              <a:gd name="connsiteY6" fmla="*/ 55428 h 6642302"/>
              <a:gd name="connsiteX7" fmla="*/ 5142389 w 5167765"/>
              <a:gd name="connsiteY7" fmla="*/ 107923 h 6642302"/>
              <a:gd name="connsiteX8" fmla="*/ 5138561 w 5167765"/>
              <a:gd name="connsiteY8" fmla="*/ 812716 h 6642302"/>
              <a:gd name="connsiteX9" fmla="*/ 5141082 w 5167765"/>
              <a:gd name="connsiteY9" fmla="*/ 813536 h 6642302"/>
              <a:gd name="connsiteX10" fmla="*/ 5148136 w 5167765"/>
              <a:gd name="connsiteY10" fmla="*/ 851789 h 6642302"/>
              <a:gd name="connsiteX11" fmla="*/ 5148328 w 5167765"/>
              <a:gd name="connsiteY11" fmla="*/ 957020 h 6642302"/>
              <a:gd name="connsiteX12" fmla="*/ 5151687 w 5167765"/>
              <a:gd name="connsiteY12" fmla="*/ 1019100 h 6642302"/>
              <a:gd name="connsiteX13" fmla="*/ 5158060 w 5167765"/>
              <a:gd name="connsiteY13" fmla="*/ 1041298 h 6642302"/>
              <a:gd name="connsiteX14" fmla="*/ 5167748 w 5167765"/>
              <a:gd name="connsiteY14" fmla="*/ 1191072 h 6642302"/>
              <a:gd name="connsiteX15" fmla="*/ 5164272 w 5167765"/>
              <a:gd name="connsiteY15" fmla="*/ 1242296 h 6642302"/>
              <a:gd name="connsiteX16" fmla="*/ 5155263 w 5167765"/>
              <a:gd name="connsiteY16" fmla="*/ 1348034 h 6642302"/>
              <a:gd name="connsiteX17" fmla="*/ 5160734 w 5167765"/>
              <a:gd name="connsiteY17" fmla="*/ 1428391 h 6642302"/>
              <a:gd name="connsiteX18" fmla="*/ 5155592 w 5167765"/>
              <a:gd name="connsiteY18" fmla="*/ 1440386 h 6642302"/>
              <a:gd name="connsiteX19" fmla="*/ 5142766 w 5167765"/>
              <a:gd name="connsiteY19" fmla="*/ 1518093 h 6642302"/>
              <a:gd name="connsiteX20" fmla="*/ 5140732 w 5167765"/>
              <a:gd name="connsiteY20" fmla="*/ 1544681 h 6642302"/>
              <a:gd name="connsiteX21" fmla="*/ 5140669 w 5167765"/>
              <a:gd name="connsiteY21" fmla="*/ 1552222 h 6642302"/>
              <a:gd name="connsiteX22" fmla="*/ 5142993 w 5167765"/>
              <a:gd name="connsiteY22" fmla="*/ 1557256 h 6642302"/>
              <a:gd name="connsiteX23" fmla="*/ 5139693 w 5167765"/>
              <a:gd name="connsiteY23" fmla="*/ 1710451 h 6642302"/>
              <a:gd name="connsiteX24" fmla="*/ 5142213 w 5167765"/>
              <a:gd name="connsiteY24" fmla="*/ 1711271 h 6642302"/>
              <a:gd name="connsiteX25" fmla="*/ 5149268 w 5167765"/>
              <a:gd name="connsiteY25" fmla="*/ 1749523 h 6642302"/>
              <a:gd name="connsiteX26" fmla="*/ 5149458 w 5167765"/>
              <a:gd name="connsiteY26" fmla="*/ 1854755 h 6642302"/>
              <a:gd name="connsiteX27" fmla="*/ 5152818 w 5167765"/>
              <a:gd name="connsiteY27" fmla="*/ 1916835 h 6642302"/>
              <a:gd name="connsiteX28" fmla="*/ 5145744 w 5167765"/>
              <a:gd name="connsiteY28" fmla="*/ 6556712 h 6642302"/>
              <a:gd name="connsiteX29" fmla="*/ 5125805 w 5167765"/>
              <a:gd name="connsiteY29" fmla="*/ 6604551 h 6642302"/>
              <a:gd name="connsiteX30" fmla="*/ 5087705 w 5167765"/>
              <a:gd name="connsiteY30" fmla="*/ 6642302 h 6642302"/>
              <a:gd name="connsiteX31" fmla="*/ 38102 w 5167765"/>
              <a:gd name="connsiteY31" fmla="*/ 6638132 h 6642302"/>
              <a:gd name="connsiteX32" fmla="*/ 0 w 5167765"/>
              <a:gd name="connsiteY32" fmla="*/ 6600274 h 6642302"/>
              <a:gd name="connsiteX0" fmla="*/ 0 w 5167765"/>
              <a:gd name="connsiteY0" fmla="*/ 6600274 h 6642302"/>
              <a:gd name="connsiteX1" fmla="*/ 1 w 5167765"/>
              <a:gd name="connsiteY1" fmla="*/ 48613 h 6642302"/>
              <a:gd name="connsiteX2" fmla="*/ 48927 w 5167765"/>
              <a:gd name="connsiteY2" fmla="*/ 0 h 6642302"/>
              <a:gd name="connsiteX3" fmla="*/ 4144602 w 5167765"/>
              <a:gd name="connsiteY3" fmla="*/ 0 h 6642302"/>
              <a:gd name="connsiteX4" fmla="*/ 4154695 w 5167765"/>
              <a:gd name="connsiteY4" fmla="*/ 4170 h 6642302"/>
              <a:gd name="connsiteX5" fmla="*/ 5087707 w 5167765"/>
              <a:gd name="connsiteY5" fmla="*/ 4170 h 6642302"/>
              <a:gd name="connsiteX6" fmla="*/ 5144547 w 5167765"/>
              <a:gd name="connsiteY6" fmla="*/ 55428 h 6642302"/>
              <a:gd name="connsiteX7" fmla="*/ 5142389 w 5167765"/>
              <a:gd name="connsiteY7" fmla="*/ 107923 h 6642302"/>
              <a:gd name="connsiteX8" fmla="*/ 5138561 w 5167765"/>
              <a:gd name="connsiteY8" fmla="*/ 812716 h 6642302"/>
              <a:gd name="connsiteX9" fmla="*/ 5141082 w 5167765"/>
              <a:gd name="connsiteY9" fmla="*/ 813536 h 6642302"/>
              <a:gd name="connsiteX10" fmla="*/ 5148136 w 5167765"/>
              <a:gd name="connsiteY10" fmla="*/ 851789 h 6642302"/>
              <a:gd name="connsiteX11" fmla="*/ 5148328 w 5167765"/>
              <a:gd name="connsiteY11" fmla="*/ 957020 h 6642302"/>
              <a:gd name="connsiteX12" fmla="*/ 5151687 w 5167765"/>
              <a:gd name="connsiteY12" fmla="*/ 1019100 h 6642302"/>
              <a:gd name="connsiteX13" fmla="*/ 5158060 w 5167765"/>
              <a:gd name="connsiteY13" fmla="*/ 1041298 h 6642302"/>
              <a:gd name="connsiteX14" fmla="*/ 5167748 w 5167765"/>
              <a:gd name="connsiteY14" fmla="*/ 1191072 h 6642302"/>
              <a:gd name="connsiteX15" fmla="*/ 5164272 w 5167765"/>
              <a:gd name="connsiteY15" fmla="*/ 1242296 h 6642302"/>
              <a:gd name="connsiteX16" fmla="*/ 5155263 w 5167765"/>
              <a:gd name="connsiteY16" fmla="*/ 1348034 h 6642302"/>
              <a:gd name="connsiteX17" fmla="*/ 5160734 w 5167765"/>
              <a:gd name="connsiteY17" fmla="*/ 1428391 h 6642302"/>
              <a:gd name="connsiteX18" fmla="*/ 5155592 w 5167765"/>
              <a:gd name="connsiteY18" fmla="*/ 1440386 h 6642302"/>
              <a:gd name="connsiteX19" fmla="*/ 5142766 w 5167765"/>
              <a:gd name="connsiteY19" fmla="*/ 1518093 h 6642302"/>
              <a:gd name="connsiteX20" fmla="*/ 5140732 w 5167765"/>
              <a:gd name="connsiteY20" fmla="*/ 1544681 h 6642302"/>
              <a:gd name="connsiteX21" fmla="*/ 5140669 w 5167765"/>
              <a:gd name="connsiteY21" fmla="*/ 1552222 h 6642302"/>
              <a:gd name="connsiteX22" fmla="*/ 5142993 w 5167765"/>
              <a:gd name="connsiteY22" fmla="*/ 1557256 h 6642302"/>
              <a:gd name="connsiteX23" fmla="*/ 5139693 w 5167765"/>
              <a:gd name="connsiteY23" fmla="*/ 1710451 h 6642302"/>
              <a:gd name="connsiteX24" fmla="*/ 5142213 w 5167765"/>
              <a:gd name="connsiteY24" fmla="*/ 1711271 h 6642302"/>
              <a:gd name="connsiteX25" fmla="*/ 5149268 w 5167765"/>
              <a:gd name="connsiteY25" fmla="*/ 1749523 h 6642302"/>
              <a:gd name="connsiteX26" fmla="*/ 5149458 w 5167765"/>
              <a:gd name="connsiteY26" fmla="*/ 1854755 h 6642302"/>
              <a:gd name="connsiteX27" fmla="*/ 5152818 w 5167765"/>
              <a:gd name="connsiteY27" fmla="*/ 1916835 h 6642302"/>
              <a:gd name="connsiteX28" fmla="*/ 5145744 w 5167765"/>
              <a:gd name="connsiteY28" fmla="*/ 6556712 h 6642302"/>
              <a:gd name="connsiteX29" fmla="*/ 5136825 w 5167765"/>
              <a:gd name="connsiteY29" fmla="*/ 6607287 h 6642302"/>
              <a:gd name="connsiteX30" fmla="*/ 5087705 w 5167765"/>
              <a:gd name="connsiteY30" fmla="*/ 6642302 h 6642302"/>
              <a:gd name="connsiteX31" fmla="*/ 38102 w 5167765"/>
              <a:gd name="connsiteY31" fmla="*/ 6638132 h 6642302"/>
              <a:gd name="connsiteX32" fmla="*/ 0 w 5167765"/>
              <a:gd name="connsiteY32" fmla="*/ 6600274 h 664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167765" h="6642302">
                <a:moveTo>
                  <a:pt x="0" y="6600274"/>
                </a:moveTo>
                <a:cubicBezTo>
                  <a:pt x="0" y="4416387"/>
                  <a:pt x="1" y="2232500"/>
                  <a:pt x="1" y="48613"/>
                </a:cubicBezTo>
                <a:cubicBezTo>
                  <a:pt x="1" y="27749"/>
                  <a:pt x="27928" y="0"/>
                  <a:pt x="48927" y="0"/>
                </a:cubicBezTo>
                <a:lnTo>
                  <a:pt x="4144602" y="0"/>
                </a:lnTo>
                <a:lnTo>
                  <a:pt x="4154695" y="4170"/>
                </a:lnTo>
                <a:lnTo>
                  <a:pt x="5087707" y="4170"/>
                </a:lnTo>
                <a:cubicBezTo>
                  <a:pt x="5150779" y="9976"/>
                  <a:pt x="5135433" y="38136"/>
                  <a:pt x="5144547" y="55428"/>
                </a:cubicBezTo>
                <a:cubicBezTo>
                  <a:pt x="5144478" y="66737"/>
                  <a:pt x="5142458" y="96613"/>
                  <a:pt x="5142389" y="107923"/>
                </a:cubicBezTo>
                <a:lnTo>
                  <a:pt x="5138561" y="812716"/>
                </a:lnTo>
                <a:lnTo>
                  <a:pt x="5141082" y="813536"/>
                </a:lnTo>
                <a:cubicBezTo>
                  <a:pt x="5143174" y="820210"/>
                  <a:pt x="5146929" y="827874"/>
                  <a:pt x="5148136" y="851789"/>
                </a:cubicBezTo>
                <a:cubicBezTo>
                  <a:pt x="5136897" y="881581"/>
                  <a:pt x="5163423" y="919987"/>
                  <a:pt x="5148328" y="957020"/>
                </a:cubicBezTo>
                <a:cubicBezTo>
                  <a:pt x="5144646" y="970534"/>
                  <a:pt x="5144703" y="1011712"/>
                  <a:pt x="5151687" y="1019100"/>
                </a:cubicBezTo>
                <a:cubicBezTo>
                  <a:pt x="5153136" y="1027604"/>
                  <a:pt x="5150541" y="1037769"/>
                  <a:pt x="5158060" y="1041298"/>
                </a:cubicBezTo>
                <a:cubicBezTo>
                  <a:pt x="5160736" y="1069959"/>
                  <a:pt x="5166712" y="1157573"/>
                  <a:pt x="5167748" y="1191072"/>
                </a:cubicBezTo>
                <a:cubicBezTo>
                  <a:pt x="5168070" y="1203028"/>
                  <a:pt x="5163950" y="1230340"/>
                  <a:pt x="5164272" y="1242296"/>
                </a:cubicBezTo>
                <a:cubicBezTo>
                  <a:pt x="5161807" y="1298999"/>
                  <a:pt x="5159110" y="1312919"/>
                  <a:pt x="5155263" y="1348034"/>
                </a:cubicBezTo>
                <a:cubicBezTo>
                  <a:pt x="5157088" y="1374820"/>
                  <a:pt x="5158911" y="1401606"/>
                  <a:pt x="5160734" y="1428391"/>
                </a:cubicBezTo>
                <a:lnTo>
                  <a:pt x="5155592" y="1440386"/>
                </a:lnTo>
                <a:cubicBezTo>
                  <a:pt x="5149871" y="1467721"/>
                  <a:pt x="5155467" y="1500606"/>
                  <a:pt x="5142766" y="1518093"/>
                </a:cubicBezTo>
                <a:lnTo>
                  <a:pt x="5140732" y="1544681"/>
                </a:lnTo>
                <a:cubicBezTo>
                  <a:pt x="5140711" y="1547195"/>
                  <a:pt x="5140690" y="1549708"/>
                  <a:pt x="5140669" y="1552222"/>
                </a:cubicBezTo>
                <a:lnTo>
                  <a:pt x="5142993" y="1557256"/>
                </a:lnTo>
                <a:cubicBezTo>
                  <a:pt x="5142831" y="1583627"/>
                  <a:pt x="5139823" y="1684782"/>
                  <a:pt x="5139693" y="1710451"/>
                </a:cubicBezTo>
                <a:lnTo>
                  <a:pt x="5142213" y="1711271"/>
                </a:lnTo>
                <a:cubicBezTo>
                  <a:pt x="5144305" y="1717945"/>
                  <a:pt x="5148060" y="1725609"/>
                  <a:pt x="5149268" y="1749523"/>
                </a:cubicBezTo>
                <a:cubicBezTo>
                  <a:pt x="5138028" y="1779316"/>
                  <a:pt x="5164555" y="1817722"/>
                  <a:pt x="5149458" y="1854755"/>
                </a:cubicBezTo>
                <a:cubicBezTo>
                  <a:pt x="5145777" y="1868269"/>
                  <a:pt x="5145835" y="1909447"/>
                  <a:pt x="5152818" y="1916835"/>
                </a:cubicBezTo>
                <a:cubicBezTo>
                  <a:pt x="5152247" y="2698926"/>
                  <a:pt x="5157316" y="5786021"/>
                  <a:pt x="5145744" y="6556712"/>
                </a:cubicBezTo>
                <a:lnTo>
                  <a:pt x="5136825" y="6607287"/>
                </a:lnTo>
                <a:cubicBezTo>
                  <a:pt x="5136705" y="6628131"/>
                  <a:pt x="5108682" y="6642248"/>
                  <a:pt x="5087705" y="6642302"/>
                </a:cubicBezTo>
                <a:lnTo>
                  <a:pt x="38102" y="6638132"/>
                </a:lnTo>
                <a:cubicBezTo>
                  <a:pt x="17083" y="6638078"/>
                  <a:pt x="60" y="6621161"/>
                  <a:pt x="0" y="6600274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90B64B6-52EF-4B28-B517-0F9881452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691138">
            <a:off x="766453" y="-136713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2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611EFB-A48E-D5C0-C98B-2179C83DEB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31358" y="1076071"/>
            <a:ext cx="6316114" cy="47844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1D6CAB-995A-50AC-DDFF-1EB43D4B6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8365" y="3270249"/>
            <a:ext cx="4707837" cy="308575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400" dirty="0"/>
              <a:t>Example from the dataset 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245FAB1-8376-47AA-BCD3-F8053CD6FC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2B88412-E765-4DE3-8007-A72DAFB06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DFE6A0F6-D56F-463C-B837-479041A65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4EE2628D-2B89-4F1A-996E-FE8BE43941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81684C2-6B30-4C15-B17B-E6F56632D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14292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50FBA5D-3C8A-4C32-B7D0-B45D4B660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4C0170-3916-4625-8190-2E3BF113A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103" y="487315"/>
            <a:ext cx="10912569" cy="579104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3CE7398-691E-4D63-BCA9-06B1A5F66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910" y="568496"/>
            <a:ext cx="10664180" cy="5643595"/>
          </a:xfrm>
          <a:custGeom>
            <a:avLst/>
            <a:gdLst>
              <a:gd name="connsiteX0" fmla="*/ 7523612 w 10307628"/>
              <a:gd name="connsiteY0" fmla="*/ 0 h 5643595"/>
              <a:gd name="connsiteX1" fmla="*/ 7564336 w 10307628"/>
              <a:gd name="connsiteY1" fmla="*/ 814 h 5643595"/>
              <a:gd name="connsiteX2" fmla="*/ 7617236 w 10307628"/>
              <a:gd name="connsiteY2" fmla="*/ 6056 h 5643595"/>
              <a:gd name="connsiteX3" fmla="*/ 7672131 w 10307628"/>
              <a:gd name="connsiteY3" fmla="*/ 18215 h 5643595"/>
              <a:gd name="connsiteX4" fmla="*/ 7725823 w 10307628"/>
              <a:gd name="connsiteY4" fmla="*/ 28825 h 5643595"/>
              <a:gd name="connsiteX5" fmla="*/ 7821953 w 10307628"/>
              <a:gd name="connsiteY5" fmla="*/ 28825 h 5643595"/>
              <a:gd name="connsiteX6" fmla="*/ 8546161 w 10307628"/>
              <a:gd name="connsiteY6" fmla="*/ 28825 h 5643595"/>
              <a:gd name="connsiteX7" fmla="*/ 8600506 w 10307628"/>
              <a:gd name="connsiteY7" fmla="*/ 18870 h 5643595"/>
              <a:gd name="connsiteX8" fmla="*/ 8653340 w 10307628"/>
              <a:gd name="connsiteY8" fmla="*/ 28825 h 5643595"/>
              <a:gd name="connsiteX9" fmla="*/ 10272011 w 10307628"/>
              <a:gd name="connsiteY9" fmla="*/ 28825 h 5643595"/>
              <a:gd name="connsiteX10" fmla="*/ 10307628 w 10307628"/>
              <a:gd name="connsiteY10" fmla="*/ 64204 h 5643595"/>
              <a:gd name="connsiteX11" fmla="*/ 10307628 w 10307628"/>
              <a:gd name="connsiteY11" fmla="*/ 2653338 h 5643595"/>
              <a:gd name="connsiteX12" fmla="*/ 10307628 w 10307628"/>
              <a:gd name="connsiteY12" fmla="*/ 2970007 h 5643595"/>
              <a:gd name="connsiteX13" fmla="*/ 10307628 w 10307628"/>
              <a:gd name="connsiteY13" fmla="*/ 5559141 h 5643595"/>
              <a:gd name="connsiteX14" fmla="*/ 10272011 w 10307628"/>
              <a:gd name="connsiteY14" fmla="*/ 5594621 h 5643595"/>
              <a:gd name="connsiteX15" fmla="*/ 6443177 w 10307628"/>
              <a:gd name="connsiteY15" fmla="*/ 5594621 h 5643595"/>
              <a:gd name="connsiteX16" fmla="*/ 4119673 w 10307628"/>
              <a:gd name="connsiteY16" fmla="*/ 5594621 h 5643595"/>
              <a:gd name="connsiteX17" fmla="*/ 4118280 w 10307628"/>
              <a:gd name="connsiteY17" fmla="*/ 5594853 h 5643595"/>
              <a:gd name="connsiteX18" fmla="*/ 3917240 w 10307628"/>
              <a:gd name="connsiteY18" fmla="*/ 5594778 h 5643595"/>
              <a:gd name="connsiteX19" fmla="*/ 3884156 w 10307628"/>
              <a:gd name="connsiteY19" fmla="*/ 5594621 h 5643595"/>
              <a:gd name="connsiteX20" fmla="*/ 3470148 w 10307628"/>
              <a:gd name="connsiteY20" fmla="*/ 5594621 h 5643595"/>
              <a:gd name="connsiteX21" fmla="*/ 2841591 w 10307628"/>
              <a:gd name="connsiteY21" fmla="*/ 5594621 h 5643595"/>
              <a:gd name="connsiteX22" fmla="*/ 2114476 w 10307628"/>
              <a:gd name="connsiteY22" fmla="*/ 5594621 h 5643595"/>
              <a:gd name="connsiteX23" fmla="*/ 2097071 w 10307628"/>
              <a:gd name="connsiteY23" fmla="*/ 5596192 h 5643595"/>
              <a:gd name="connsiteX24" fmla="*/ 2029282 w 10307628"/>
              <a:gd name="connsiteY24" fmla="*/ 5605909 h 5643595"/>
              <a:gd name="connsiteX25" fmla="*/ 2014804 w 10307628"/>
              <a:gd name="connsiteY25" fmla="*/ 5611360 h 5643595"/>
              <a:gd name="connsiteX26" fmla="*/ 1997908 w 10307628"/>
              <a:gd name="connsiteY26" fmla="*/ 5606704 h 5643595"/>
              <a:gd name="connsiteX27" fmla="*/ 1992883 w 10307628"/>
              <a:gd name="connsiteY27" fmla="*/ 5602137 h 5643595"/>
              <a:gd name="connsiteX28" fmla="*/ 1938960 w 10307628"/>
              <a:gd name="connsiteY28" fmla="*/ 5611206 h 5643595"/>
              <a:gd name="connsiteX29" fmla="*/ 1932440 w 10307628"/>
              <a:gd name="connsiteY29" fmla="*/ 5611460 h 5643595"/>
              <a:gd name="connsiteX30" fmla="*/ 1887491 w 10307628"/>
              <a:gd name="connsiteY30" fmla="*/ 5610177 h 5643595"/>
              <a:gd name="connsiteX31" fmla="*/ 1820635 w 10307628"/>
              <a:gd name="connsiteY31" fmla="*/ 5603551 h 5643595"/>
              <a:gd name="connsiteX32" fmla="*/ 1799173 w 10307628"/>
              <a:gd name="connsiteY32" fmla="*/ 5594621 h 5643595"/>
              <a:gd name="connsiteX33" fmla="*/ 1548815 w 10307628"/>
              <a:gd name="connsiteY33" fmla="*/ 5594621 h 5643595"/>
              <a:gd name="connsiteX34" fmla="*/ 1541980 w 10307628"/>
              <a:gd name="connsiteY34" fmla="*/ 5596003 h 5643595"/>
              <a:gd name="connsiteX35" fmla="*/ 1537680 w 10307628"/>
              <a:gd name="connsiteY35" fmla="*/ 5605733 h 5643595"/>
              <a:gd name="connsiteX36" fmla="*/ 1514498 w 10307628"/>
              <a:gd name="connsiteY36" fmla="*/ 5602486 h 5643595"/>
              <a:gd name="connsiteX37" fmla="*/ 1510445 w 10307628"/>
              <a:gd name="connsiteY37" fmla="*/ 5601724 h 5643595"/>
              <a:gd name="connsiteX38" fmla="*/ 1495380 w 10307628"/>
              <a:gd name="connsiteY38" fmla="*/ 5603076 h 5643595"/>
              <a:gd name="connsiteX39" fmla="*/ 1489703 w 10307628"/>
              <a:gd name="connsiteY39" fmla="*/ 5597953 h 5643595"/>
              <a:gd name="connsiteX40" fmla="*/ 1438669 w 10307628"/>
              <a:gd name="connsiteY40" fmla="*/ 5600070 h 5643595"/>
              <a:gd name="connsiteX41" fmla="*/ 1341411 w 10307628"/>
              <a:gd name="connsiteY41" fmla="*/ 5613769 h 5643595"/>
              <a:gd name="connsiteX42" fmla="*/ 1326425 w 10307628"/>
              <a:gd name="connsiteY42" fmla="*/ 5619375 h 5643595"/>
              <a:gd name="connsiteX43" fmla="*/ 1227256 w 10307628"/>
              <a:gd name="connsiteY43" fmla="*/ 5628327 h 5643595"/>
              <a:gd name="connsiteX44" fmla="*/ 1159467 w 10307628"/>
              <a:gd name="connsiteY44" fmla="*/ 5638044 h 5643595"/>
              <a:gd name="connsiteX45" fmla="*/ 1144990 w 10307628"/>
              <a:gd name="connsiteY45" fmla="*/ 5643495 h 5643595"/>
              <a:gd name="connsiteX46" fmla="*/ 1128094 w 10307628"/>
              <a:gd name="connsiteY46" fmla="*/ 5638839 h 5643595"/>
              <a:gd name="connsiteX47" fmla="*/ 1123068 w 10307628"/>
              <a:gd name="connsiteY47" fmla="*/ 5634272 h 5643595"/>
              <a:gd name="connsiteX48" fmla="*/ 1069146 w 10307628"/>
              <a:gd name="connsiteY48" fmla="*/ 5643341 h 5643595"/>
              <a:gd name="connsiteX49" fmla="*/ 1062626 w 10307628"/>
              <a:gd name="connsiteY49" fmla="*/ 5643595 h 5643595"/>
              <a:gd name="connsiteX50" fmla="*/ 1017678 w 10307628"/>
              <a:gd name="connsiteY50" fmla="*/ 5642312 h 5643595"/>
              <a:gd name="connsiteX51" fmla="*/ 950822 w 10307628"/>
              <a:gd name="connsiteY51" fmla="*/ 5635687 h 5643595"/>
              <a:gd name="connsiteX52" fmla="*/ 881443 w 10307628"/>
              <a:gd name="connsiteY52" fmla="*/ 5620321 h 5643595"/>
              <a:gd name="connsiteX53" fmla="*/ 841388 w 10307628"/>
              <a:gd name="connsiteY53" fmla="*/ 5614082 h 5643595"/>
              <a:gd name="connsiteX54" fmla="*/ 813523 w 10307628"/>
              <a:gd name="connsiteY54" fmla="*/ 5606907 h 5643595"/>
              <a:gd name="connsiteX55" fmla="*/ 735712 w 10307628"/>
              <a:gd name="connsiteY55" fmla="*/ 5602820 h 5643595"/>
              <a:gd name="connsiteX56" fmla="*/ 603858 w 10307628"/>
              <a:gd name="connsiteY56" fmla="*/ 5601972 h 5643595"/>
              <a:gd name="connsiteX57" fmla="*/ 571767 w 10307628"/>
              <a:gd name="connsiteY57" fmla="*/ 5598288 h 5643595"/>
              <a:gd name="connsiteX58" fmla="*/ 558333 w 10307628"/>
              <a:gd name="connsiteY58" fmla="*/ 5594621 h 5643595"/>
              <a:gd name="connsiteX59" fmla="*/ 33335 w 10307628"/>
              <a:gd name="connsiteY59" fmla="*/ 5594621 h 5643595"/>
              <a:gd name="connsiteX60" fmla="*/ 33335 w 10307628"/>
              <a:gd name="connsiteY60" fmla="*/ 5592586 h 5643595"/>
              <a:gd name="connsiteX61" fmla="*/ 9849 w 10307628"/>
              <a:gd name="connsiteY61" fmla="*/ 5582821 h 5643595"/>
              <a:gd name="connsiteX62" fmla="*/ 0 w 10307628"/>
              <a:gd name="connsiteY62" fmla="*/ 5559138 h 5643595"/>
              <a:gd name="connsiteX63" fmla="*/ 0 w 10307628"/>
              <a:gd name="connsiteY63" fmla="*/ 2822796 h 5643595"/>
              <a:gd name="connsiteX64" fmla="*/ 4140 w 10307628"/>
              <a:gd name="connsiteY64" fmla="*/ 2814726 h 5643595"/>
              <a:gd name="connsiteX65" fmla="*/ 37 w 10307628"/>
              <a:gd name="connsiteY65" fmla="*/ 2804856 h 5643595"/>
              <a:gd name="connsiteX66" fmla="*/ 37 w 10307628"/>
              <a:gd name="connsiteY66" fmla="*/ 58894 h 5643595"/>
              <a:gd name="connsiteX67" fmla="*/ 9918 w 10307628"/>
              <a:gd name="connsiteY67" fmla="*/ 35273 h 5643595"/>
              <a:gd name="connsiteX68" fmla="*/ 33335 w 10307628"/>
              <a:gd name="connsiteY68" fmla="*/ 25556 h 5643595"/>
              <a:gd name="connsiteX69" fmla="*/ 33335 w 10307628"/>
              <a:gd name="connsiteY69" fmla="*/ 20985 h 5643595"/>
              <a:gd name="connsiteX70" fmla="*/ 6462044 w 10307628"/>
              <a:gd name="connsiteY70" fmla="*/ 25681 h 5643595"/>
              <a:gd name="connsiteX71" fmla="*/ 6534914 w 10307628"/>
              <a:gd name="connsiteY71" fmla="*/ 17249 h 5643595"/>
              <a:gd name="connsiteX72" fmla="*/ 6567445 w 10307628"/>
              <a:gd name="connsiteY72" fmla="*/ 17095 h 5643595"/>
              <a:gd name="connsiteX73" fmla="*/ 6588109 w 10307628"/>
              <a:gd name="connsiteY73" fmla="*/ 17800 h 5643595"/>
              <a:gd name="connsiteX74" fmla="*/ 6595145 w 10307628"/>
              <a:gd name="connsiteY74" fmla="*/ 25835 h 5643595"/>
              <a:gd name="connsiteX75" fmla="*/ 6689366 w 10307628"/>
              <a:gd name="connsiteY75" fmla="*/ 28825 h 5643595"/>
              <a:gd name="connsiteX76" fmla="*/ 6775363 w 10307628"/>
              <a:gd name="connsiteY76" fmla="*/ 25305 h 5643595"/>
              <a:gd name="connsiteX77" fmla="*/ 6788137 w 10307628"/>
              <a:gd name="connsiteY77" fmla="*/ 28825 h 5643595"/>
              <a:gd name="connsiteX78" fmla="*/ 6876098 w 10307628"/>
              <a:gd name="connsiteY78" fmla="*/ 26241 h 5643595"/>
              <a:gd name="connsiteX79" fmla="*/ 6902171 w 10307628"/>
              <a:gd name="connsiteY79" fmla="*/ 28825 h 5643595"/>
              <a:gd name="connsiteX80" fmla="*/ 7255611 w 10307628"/>
              <a:gd name="connsiteY80" fmla="*/ 28825 h 5643595"/>
              <a:gd name="connsiteX81" fmla="*/ 7266027 w 10307628"/>
              <a:gd name="connsiteY81" fmla="*/ 26513 h 5643595"/>
              <a:gd name="connsiteX82" fmla="*/ 7320041 w 10307628"/>
              <a:gd name="connsiteY82" fmla="*/ 18963 h 5643595"/>
              <a:gd name="connsiteX83" fmla="*/ 7398508 w 10307628"/>
              <a:gd name="connsiteY83" fmla="*/ 11880 h 5643595"/>
              <a:gd name="connsiteX84" fmla="*/ 7452146 w 10307628"/>
              <a:gd name="connsiteY84" fmla="*/ 4191 h 5643595"/>
              <a:gd name="connsiteX85" fmla="*/ 7480946 w 10307628"/>
              <a:gd name="connsiteY85" fmla="*/ 7176 h 5643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10307628" h="5643595">
                <a:moveTo>
                  <a:pt x="7523612" y="0"/>
                </a:moveTo>
                <a:lnTo>
                  <a:pt x="7564336" y="814"/>
                </a:lnTo>
                <a:lnTo>
                  <a:pt x="7617236" y="6056"/>
                </a:lnTo>
                <a:cubicBezTo>
                  <a:pt x="7634734" y="10110"/>
                  <a:pt x="7650532" y="26698"/>
                  <a:pt x="7672131" y="18215"/>
                </a:cubicBezTo>
                <a:lnTo>
                  <a:pt x="7725823" y="28825"/>
                </a:lnTo>
                <a:lnTo>
                  <a:pt x="7821953" y="28825"/>
                </a:lnTo>
                <a:lnTo>
                  <a:pt x="8546161" y="28825"/>
                </a:lnTo>
                <a:cubicBezTo>
                  <a:pt x="8564276" y="25507"/>
                  <a:pt x="8570853" y="19308"/>
                  <a:pt x="8600506" y="18870"/>
                </a:cubicBezTo>
                <a:lnTo>
                  <a:pt x="8653340" y="28825"/>
                </a:lnTo>
                <a:lnTo>
                  <a:pt x="10272011" y="28825"/>
                </a:lnTo>
                <a:cubicBezTo>
                  <a:pt x="10291620" y="28876"/>
                  <a:pt x="10307516" y="44670"/>
                  <a:pt x="10307628" y="64204"/>
                </a:cubicBezTo>
                <a:lnTo>
                  <a:pt x="10307628" y="2653338"/>
                </a:lnTo>
                <a:lnTo>
                  <a:pt x="10307628" y="2970007"/>
                </a:lnTo>
                <a:lnTo>
                  <a:pt x="10307628" y="5559141"/>
                </a:lnTo>
                <a:cubicBezTo>
                  <a:pt x="10307578" y="5578714"/>
                  <a:pt x="10291661" y="5594566"/>
                  <a:pt x="10272011" y="5594621"/>
                </a:cubicBezTo>
                <a:lnTo>
                  <a:pt x="6443177" y="5594621"/>
                </a:lnTo>
                <a:lnTo>
                  <a:pt x="4119673" y="5594621"/>
                </a:lnTo>
                <a:lnTo>
                  <a:pt x="4118280" y="5594853"/>
                </a:lnTo>
                <a:cubicBezTo>
                  <a:pt x="4063035" y="5600785"/>
                  <a:pt x="3909904" y="5601986"/>
                  <a:pt x="3917240" y="5594778"/>
                </a:cubicBezTo>
                <a:lnTo>
                  <a:pt x="3884156" y="5594621"/>
                </a:lnTo>
                <a:lnTo>
                  <a:pt x="3470148" y="5594621"/>
                </a:lnTo>
                <a:lnTo>
                  <a:pt x="2841591" y="5594621"/>
                </a:lnTo>
                <a:lnTo>
                  <a:pt x="2114476" y="5594621"/>
                </a:lnTo>
                <a:lnTo>
                  <a:pt x="2097071" y="5596192"/>
                </a:lnTo>
                <a:lnTo>
                  <a:pt x="2029282" y="5605909"/>
                </a:lnTo>
                <a:lnTo>
                  <a:pt x="2014804" y="5611360"/>
                </a:lnTo>
                <a:lnTo>
                  <a:pt x="1997908" y="5606704"/>
                </a:lnTo>
                <a:cubicBezTo>
                  <a:pt x="1995831" y="5605333"/>
                  <a:pt x="1994139" y="5603792"/>
                  <a:pt x="1992883" y="5602137"/>
                </a:cubicBezTo>
                <a:lnTo>
                  <a:pt x="1938960" y="5611206"/>
                </a:lnTo>
                <a:lnTo>
                  <a:pt x="1932440" y="5611460"/>
                </a:lnTo>
                <a:lnTo>
                  <a:pt x="1887491" y="5610177"/>
                </a:lnTo>
                <a:lnTo>
                  <a:pt x="1820635" y="5603551"/>
                </a:lnTo>
                <a:lnTo>
                  <a:pt x="1799173" y="5594621"/>
                </a:lnTo>
                <a:lnTo>
                  <a:pt x="1548815" y="5594621"/>
                </a:lnTo>
                <a:lnTo>
                  <a:pt x="1541980" y="5596003"/>
                </a:lnTo>
                <a:cubicBezTo>
                  <a:pt x="1538646" y="5597868"/>
                  <a:pt x="1536859" y="5600896"/>
                  <a:pt x="1537680" y="5605733"/>
                </a:cubicBezTo>
                <a:cubicBezTo>
                  <a:pt x="1529903" y="5605249"/>
                  <a:pt x="1522231" y="5603967"/>
                  <a:pt x="1514498" y="5602486"/>
                </a:cubicBezTo>
                <a:lnTo>
                  <a:pt x="1510445" y="5601724"/>
                </a:lnTo>
                <a:lnTo>
                  <a:pt x="1495380" y="5603076"/>
                </a:lnTo>
                <a:lnTo>
                  <a:pt x="1489703" y="5597953"/>
                </a:lnTo>
                <a:lnTo>
                  <a:pt x="1438669" y="5600070"/>
                </a:lnTo>
                <a:cubicBezTo>
                  <a:pt x="1416864" y="5613995"/>
                  <a:pt x="1375615" y="5607614"/>
                  <a:pt x="1341411" y="5613769"/>
                </a:cubicBezTo>
                <a:lnTo>
                  <a:pt x="1326425" y="5619375"/>
                </a:lnTo>
                <a:lnTo>
                  <a:pt x="1227256" y="5628327"/>
                </a:lnTo>
                <a:lnTo>
                  <a:pt x="1159467" y="5638044"/>
                </a:lnTo>
                <a:lnTo>
                  <a:pt x="1144990" y="5643495"/>
                </a:lnTo>
                <a:lnTo>
                  <a:pt x="1128094" y="5638839"/>
                </a:lnTo>
                <a:cubicBezTo>
                  <a:pt x="1126017" y="5637468"/>
                  <a:pt x="1124325" y="5635928"/>
                  <a:pt x="1123068" y="5634272"/>
                </a:cubicBezTo>
                <a:lnTo>
                  <a:pt x="1069146" y="5643341"/>
                </a:lnTo>
                <a:lnTo>
                  <a:pt x="1062626" y="5643595"/>
                </a:lnTo>
                <a:lnTo>
                  <a:pt x="1017678" y="5642312"/>
                </a:lnTo>
                <a:lnTo>
                  <a:pt x="950822" y="5635687"/>
                </a:lnTo>
                <a:cubicBezTo>
                  <a:pt x="928707" y="5630564"/>
                  <a:pt x="908740" y="5609600"/>
                  <a:pt x="881443" y="5620321"/>
                </a:cubicBezTo>
                <a:cubicBezTo>
                  <a:pt x="887490" y="5608452"/>
                  <a:pt x="849018" y="5624096"/>
                  <a:pt x="841388" y="5614082"/>
                </a:cubicBezTo>
                <a:cubicBezTo>
                  <a:pt x="836905" y="5605753"/>
                  <a:pt x="824190" y="5608558"/>
                  <a:pt x="813523" y="5606907"/>
                </a:cubicBezTo>
                <a:cubicBezTo>
                  <a:pt x="804209" y="5599147"/>
                  <a:pt x="752612" y="5598835"/>
                  <a:pt x="735712" y="5602820"/>
                </a:cubicBezTo>
                <a:cubicBezTo>
                  <a:pt x="689434" y="5619272"/>
                  <a:pt x="641095" y="5589736"/>
                  <a:pt x="603858" y="5601972"/>
                </a:cubicBezTo>
                <a:cubicBezTo>
                  <a:pt x="588872" y="5601233"/>
                  <a:pt x="578969" y="5599815"/>
                  <a:pt x="571767" y="5598288"/>
                </a:cubicBezTo>
                <a:lnTo>
                  <a:pt x="558333" y="5594621"/>
                </a:lnTo>
                <a:lnTo>
                  <a:pt x="33335" y="5594621"/>
                </a:lnTo>
                <a:lnTo>
                  <a:pt x="33335" y="5592586"/>
                </a:lnTo>
                <a:lnTo>
                  <a:pt x="9849" y="5582821"/>
                </a:lnTo>
                <a:cubicBezTo>
                  <a:pt x="3785" y="5576757"/>
                  <a:pt x="27" y="5568387"/>
                  <a:pt x="0" y="5559138"/>
                </a:cubicBezTo>
                <a:lnTo>
                  <a:pt x="0" y="2822796"/>
                </a:lnTo>
                <a:lnTo>
                  <a:pt x="4140" y="2814726"/>
                </a:lnTo>
                <a:lnTo>
                  <a:pt x="37" y="2804856"/>
                </a:lnTo>
                <a:lnTo>
                  <a:pt x="37" y="58894"/>
                </a:lnTo>
                <a:cubicBezTo>
                  <a:pt x="90" y="49664"/>
                  <a:pt x="3857" y="41318"/>
                  <a:pt x="9918" y="35273"/>
                </a:cubicBezTo>
                <a:lnTo>
                  <a:pt x="33335" y="25556"/>
                </a:lnTo>
                <a:lnTo>
                  <a:pt x="33335" y="20985"/>
                </a:lnTo>
                <a:lnTo>
                  <a:pt x="6462044" y="25681"/>
                </a:lnTo>
                <a:lnTo>
                  <a:pt x="6534914" y="17249"/>
                </a:lnTo>
                <a:cubicBezTo>
                  <a:pt x="6536143" y="17197"/>
                  <a:pt x="6565934" y="17710"/>
                  <a:pt x="6567445" y="17095"/>
                </a:cubicBezTo>
                <a:lnTo>
                  <a:pt x="6588109" y="17800"/>
                </a:lnTo>
                <a:lnTo>
                  <a:pt x="6595145" y="25835"/>
                </a:lnTo>
                <a:cubicBezTo>
                  <a:pt x="6611540" y="29113"/>
                  <a:pt x="6660888" y="28327"/>
                  <a:pt x="6689366" y="28825"/>
                </a:cubicBezTo>
                <a:lnTo>
                  <a:pt x="6775363" y="25305"/>
                </a:lnTo>
                <a:lnTo>
                  <a:pt x="6788137" y="28825"/>
                </a:lnTo>
                <a:lnTo>
                  <a:pt x="6876098" y="26241"/>
                </a:lnTo>
                <a:lnTo>
                  <a:pt x="6902171" y="28825"/>
                </a:lnTo>
                <a:lnTo>
                  <a:pt x="7255611" y="28825"/>
                </a:lnTo>
                <a:lnTo>
                  <a:pt x="7266027" y="26513"/>
                </a:lnTo>
                <a:lnTo>
                  <a:pt x="7320041" y="18963"/>
                </a:lnTo>
                <a:lnTo>
                  <a:pt x="7398508" y="11880"/>
                </a:lnTo>
                <a:lnTo>
                  <a:pt x="7452146" y="4191"/>
                </a:lnTo>
                <a:cubicBezTo>
                  <a:pt x="7465885" y="3407"/>
                  <a:pt x="7469035" y="7874"/>
                  <a:pt x="7480946" y="7176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Picture 4" descr="A screenshot of a cartoon&#10;&#10;Description automatically generated">
            <a:extLst>
              <a:ext uri="{FF2B5EF4-FFF2-40B4-BE49-F238E27FC236}">
                <a16:creationId xmlns:a16="http://schemas.microsoft.com/office/drawing/2014/main" id="{8BA3519A-8F86-ACFF-B803-F5E3101D52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51" r="1" b="26207"/>
          <a:stretch/>
        </p:blipFill>
        <p:spPr>
          <a:xfrm>
            <a:off x="763910" y="568496"/>
            <a:ext cx="10664180" cy="5643595"/>
          </a:xfrm>
          <a:custGeom>
            <a:avLst/>
            <a:gdLst/>
            <a:ahLst/>
            <a:cxnLst/>
            <a:rect l="l" t="t" r="r" b="b"/>
            <a:pathLst>
              <a:path w="10664180" h="5643595">
                <a:moveTo>
                  <a:pt x="7783862" y="0"/>
                </a:moveTo>
                <a:lnTo>
                  <a:pt x="7825995" y="814"/>
                </a:lnTo>
                <a:lnTo>
                  <a:pt x="7880725" y="6056"/>
                </a:lnTo>
                <a:cubicBezTo>
                  <a:pt x="7898827" y="10110"/>
                  <a:pt x="7915172" y="26698"/>
                  <a:pt x="7937519" y="18215"/>
                </a:cubicBezTo>
                <a:lnTo>
                  <a:pt x="7993067" y="28825"/>
                </a:lnTo>
                <a:lnTo>
                  <a:pt x="8092523" y="28825"/>
                </a:lnTo>
                <a:lnTo>
                  <a:pt x="8841782" y="28825"/>
                </a:lnTo>
                <a:cubicBezTo>
                  <a:pt x="8860524" y="25507"/>
                  <a:pt x="8867328" y="19308"/>
                  <a:pt x="8898007" y="18870"/>
                </a:cubicBezTo>
                <a:lnTo>
                  <a:pt x="8952668" y="28825"/>
                </a:lnTo>
                <a:lnTo>
                  <a:pt x="10627331" y="28825"/>
                </a:lnTo>
                <a:cubicBezTo>
                  <a:pt x="10647618" y="28876"/>
                  <a:pt x="10664064" y="44670"/>
                  <a:pt x="10664180" y="64204"/>
                </a:cubicBezTo>
                <a:lnTo>
                  <a:pt x="10664180" y="2653338"/>
                </a:lnTo>
                <a:lnTo>
                  <a:pt x="10664180" y="2970007"/>
                </a:lnTo>
                <a:lnTo>
                  <a:pt x="10664180" y="5559141"/>
                </a:lnTo>
                <a:cubicBezTo>
                  <a:pt x="10664128" y="5578714"/>
                  <a:pt x="10647661" y="5594566"/>
                  <a:pt x="10627331" y="5594621"/>
                </a:cubicBezTo>
                <a:lnTo>
                  <a:pt x="6666054" y="5594621"/>
                </a:lnTo>
                <a:lnTo>
                  <a:pt x="4262178" y="5594621"/>
                </a:lnTo>
                <a:lnTo>
                  <a:pt x="4260736" y="5594853"/>
                </a:lnTo>
                <a:cubicBezTo>
                  <a:pt x="4203580" y="5600785"/>
                  <a:pt x="4045152" y="5601986"/>
                  <a:pt x="4052742" y="5594778"/>
                </a:cubicBezTo>
                <a:lnTo>
                  <a:pt x="4018513" y="5594621"/>
                </a:lnTo>
                <a:lnTo>
                  <a:pt x="3590184" y="5594621"/>
                </a:lnTo>
                <a:lnTo>
                  <a:pt x="2939885" y="5594621"/>
                </a:lnTo>
                <a:lnTo>
                  <a:pt x="2187618" y="5594621"/>
                </a:lnTo>
                <a:lnTo>
                  <a:pt x="2169611" y="5596192"/>
                </a:lnTo>
                <a:lnTo>
                  <a:pt x="2099477" y="5605909"/>
                </a:lnTo>
                <a:lnTo>
                  <a:pt x="2084498" y="5611360"/>
                </a:lnTo>
                <a:lnTo>
                  <a:pt x="2067018" y="5606704"/>
                </a:lnTo>
                <a:cubicBezTo>
                  <a:pt x="2064869" y="5605333"/>
                  <a:pt x="2063119" y="5603792"/>
                  <a:pt x="2061819" y="5602137"/>
                </a:cubicBezTo>
                <a:lnTo>
                  <a:pt x="2006031" y="5611206"/>
                </a:lnTo>
                <a:lnTo>
                  <a:pt x="1999286" y="5611460"/>
                </a:lnTo>
                <a:lnTo>
                  <a:pt x="1952782" y="5610177"/>
                </a:lnTo>
                <a:lnTo>
                  <a:pt x="1883613" y="5603551"/>
                </a:lnTo>
                <a:lnTo>
                  <a:pt x="1861409" y="5594621"/>
                </a:lnTo>
                <a:lnTo>
                  <a:pt x="1602390" y="5594621"/>
                </a:lnTo>
                <a:lnTo>
                  <a:pt x="1595319" y="5596003"/>
                </a:lnTo>
                <a:cubicBezTo>
                  <a:pt x="1591870" y="5597868"/>
                  <a:pt x="1590021" y="5600896"/>
                  <a:pt x="1590870" y="5605733"/>
                </a:cubicBezTo>
                <a:cubicBezTo>
                  <a:pt x="1582824" y="5605249"/>
                  <a:pt x="1574887" y="5603967"/>
                  <a:pt x="1566886" y="5602486"/>
                </a:cubicBezTo>
                <a:lnTo>
                  <a:pt x="1562693" y="5601724"/>
                </a:lnTo>
                <a:lnTo>
                  <a:pt x="1547107" y="5603076"/>
                </a:lnTo>
                <a:lnTo>
                  <a:pt x="1541234" y="5597953"/>
                </a:lnTo>
                <a:lnTo>
                  <a:pt x="1488434" y="5600070"/>
                </a:lnTo>
                <a:cubicBezTo>
                  <a:pt x="1465875" y="5613995"/>
                  <a:pt x="1423199" y="5607614"/>
                  <a:pt x="1387812" y="5613769"/>
                </a:cubicBezTo>
                <a:lnTo>
                  <a:pt x="1372308" y="5619375"/>
                </a:lnTo>
                <a:lnTo>
                  <a:pt x="1269708" y="5628327"/>
                </a:lnTo>
                <a:lnTo>
                  <a:pt x="1199575" y="5638044"/>
                </a:lnTo>
                <a:lnTo>
                  <a:pt x="1184597" y="5643495"/>
                </a:lnTo>
                <a:lnTo>
                  <a:pt x="1167116" y="5638839"/>
                </a:lnTo>
                <a:cubicBezTo>
                  <a:pt x="1164967" y="5637468"/>
                  <a:pt x="1163217" y="5635928"/>
                  <a:pt x="1161916" y="5634272"/>
                </a:cubicBezTo>
                <a:lnTo>
                  <a:pt x="1106129" y="5643341"/>
                </a:lnTo>
                <a:lnTo>
                  <a:pt x="1099384" y="5643595"/>
                </a:lnTo>
                <a:lnTo>
                  <a:pt x="1052881" y="5642312"/>
                </a:lnTo>
                <a:lnTo>
                  <a:pt x="983712" y="5635687"/>
                </a:lnTo>
                <a:cubicBezTo>
                  <a:pt x="960832" y="5630564"/>
                  <a:pt x="940175" y="5609600"/>
                  <a:pt x="911933" y="5620321"/>
                </a:cubicBezTo>
                <a:cubicBezTo>
                  <a:pt x="918189" y="5608452"/>
                  <a:pt x="878387" y="5624096"/>
                  <a:pt x="870493" y="5614082"/>
                </a:cubicBezTo>
                <a:cubicBezTo>
                  <a:pt x="865855" y="5605753"/>
                  <a:pt x="852700" y="5608558"/>
                  <a:pt x="841664" y="5606907"/>
                </a:cubicBezTo>
                <a:cubicBezTo>
                  <a:pt x="832028" y="5599147"/>
                  <a:pt x="778646" y="5598835"/>
                  <a:pt x="761161" y="5602820"/>
                </a:cubicBezTo>
                <a:cubicBezTo>
                  <a:pt x="713282" y="5619272"/>
                  <a:pt x="663271" y="5589736"/>
                  <a:pt x="624746" y="5601972"/>
                </a:cubicBezTo>
                <a:cubicBezTo>
                  <a:pt x="609242" y="5601233"/>
                  <a:pt x="598997" y="5599815"/>
                  <a:pt x="591545" y="5598288"/>
                </a:cubicBezTo>
                <a:lnTo>
                  <a:pt x="577646" y="5594621"/>
                </a:lnTo>
                <a:lnTo>
                  <a:pt x="34488" y="5594621"/>
                </a:lnTo>
                <a:lnTo>
                  <a:pt x="34488" y="5592586"/>
                </a:lnTo>
                <a:lnTo>
                  <a:pt x="10190" y="5582821"/>
                </a:lnTo>
                <a:cubicBezTo>
                  <a:pt x="3916" y="5576757"/>
                  <a:pt x="28" y="5568387"/>
                  <a:pt x="0" y="5559138"/>
                </a:cubicBezTo>
                <a:lnTo>
                  <a:pt x="0" y="2822796"/>
                </a:lnTo>
                <a:lnTo>
                  <a:pt x="4283" y="2814726"/>
                </a:lnTo>
                <a:lnTo>
                  <a:pt x="39" y="2804856"/>
                </a:lnTo>
                <a:lnTo>
                  <a:pt x="39" y="58894"/>
                </a:lnTo>
                <a:cubicBezTo>
                  <a:pt x="93" y="49664"/>
                  <a:pt x="3991" y="41318"/>
                  <a:pt x="10261" y="35273"/>
                </a:cubicBezTo>
                <a:lnTo>
                  <a:pt x="34488" y="25556"/>
                </a:lnTo>
                <a:lnTo>
                  <a:pt x="34488" y="20985"/>
                </a:lnTo>
                <a:lnTo>
                  <a:pt x="6685573" y="25681"/>
                </a:lnTo>
                <a:lnTo>
                  <a:pt x="6760964" y="17249"/>
                </a:lnTo>
                <a:cubicBezTo>
                  <a:pt x="6762236" y="17197"/>
                  <a:pt x="6793057" y="17710"/>
                  <a:pt x="6794620" y="17095"/>
                </a:cubicBezTo>
                <a:lnTo>
                  <a:pt x="6815999" y="17800"/>
                </a:lnTo>
                <a:lnTo>
                  <a:pt x="6823278" y="25835"/>
                </a:lnTo>
                <a:cubicBezTo>
                  <a:pt x="6840241" y="29113"/>
                  <a:pt x="6891296" y="28327"/>
                  <a:pt x="6920759" y="28825"/>
                </a:cubicBezTo>
                <a:lnTo>
                  <a:pt x="7009730" y="25305"/>
                </a:lnTo>
                <a:lnTo>
                  <a:pt x="7022946" y="28825"/>
                </a:lnTo>
                <a:lnTo>
                  <a:pt x="7113950" y="26241"/>
                </a:lnTo>
                <a:lnTo>
                  <a:pt x="7140925" y="28825"/>
                </a:lnTo>
                <a:lnTo>
                  <a:pt x="7506591" y="28825"/>
                </a:lnTo>
                <a:lnTo>
                  <a:pt x="7517367" y="26513"/>
                </a:lnTo>
                <a:lnTo>
                  <a:pt x="7573249" y="18963"/>
                </a:lnTo>
                <a:lnTo>
                  <a:pt x="7654431" y="11880"/>
                </a:lnTo>
                <a:lnTo>
                  <a:pt x="7709924" y="4191"/>
                </a:lnTo>
                <a:cubicBezTo>
                  <a:pt x="7724138" y="3407"/>
                  <a:pt x="7727397" y="7874"/>
                  <a:pt x="7739720" y="7176"/>
                </a:cubicBez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C80FB90-4781-4003-8A79-2098DAC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854245">
            <a:off x="10835402" y="-201831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ED80E9C-8C3D-424B-969F-FFAE1EE8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51E6C5B-843B-4DC0-B590-C0AE3DE80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9C3115C-006A-48D3-A8DE-F5AB42719B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036768BB-7A03-4D32-BE12-8A0BA73566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D504A2A-16C1-4523-B806-1DDC38EE73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5234833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1B27662-BD40-44DC-99F5-516479EF1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9E4DC0-668D-5F78-3153-CA48130A6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088" y="466007"/>
            <a:ext cx="5423298" cy="36463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Model description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F4B01C3-5078-4039-811E-D840C6262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3536">
            <a:off x="6583776" y="575040"/>
            <a:ext cx="5013450" cy="578651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38100" dir="36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EE9B49B-B44A-4DAC-BD6E-17ABCE56D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60760">
            <a:off x="6528215" y="556684"/>
            <a:ext cx="5147611" cy="5835537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4553447" h="5549974">
                <a:moveTo>
                  <a:pt x="303426" y="0"/>
                </a:moveTo>
                <a:cubicBezTo>
                  <a:pt x="628173" y="31218"/>
                  <a:pt x="2667113" y="134017"/>
                  <a:pt x="3305612" y="171842"/>
                </a:cubicBezTo>
                <a:lnTo>
                  <a:pt x="4134423" y="226950"/>
                </a:lnTo>
                <a:lnTo>
                  <a:pt x="4507617" y="247374"/>
                </a:lnTo>
                <a:lnTo>
                  <a:pt x="4535496" y="269179"/>
                </a:lnTo>
                <a:cubicBezTo>
                  <a:pt x="4534905" y="279763"/>
                  <a:pt x="4534313" y="290346"/>
                  <a:pt x="4533722" y="300930"/>
                </a:cubicBezTo>
                <a:lnTo>
                  <a:pt x="4536644" y="302647"/>
                </a:lnTo>
                <a:cubicBezTo>
                  <a:pt x="4546242" y="304354"/>
                  <a:pt x="4555440" y="291327"/>
                  <a:pt x="4553070" y="334222"/>
                </a:cubicBezTo>
                <a:cubicBezTo>
                  <a:pt x="4542429" y="354710"/>
                  <a:pt x="4535415" y="373686"/>
                  <a:pt x="4530809" y="391868"/>
                </a:cubicBezTo>
                <a:lnTo>
                  <a:pt x="4527321" y="415489"/>
                </a:lnTo>
                <a:lnTo>
                  <a:pt x="4522216" y="506828"/>
                </a:lnTo>
                <a:cubicBezTo>
                  <a:pt x="4521999" y="522300"/>
                  <a:pt x="4521783" y="537773"/>
                  <a:pt x="4521566" y="553245"/>
                </a:cubicBezTo>
                <a:cubicBezTo>
                  <a:pt x="4521295" y="558170"/>
                  <a:pt x="4520201" y="568699"/>
                  <a:pt x="4518467" y="581709"/>
                </a:cubicBezTo>
                <a:lnTo>
                  <a:pt x="4517798" y="585890"/>
                </a:lnTo>
                <a:lnTo>
                  <a:pt x="4504861" y="817404"/>
                </a:lnTo>
                <a:lnTo>
                  <a:pt x="4506574" y="822238"/>
                </a:lnTo>
                <a:cubicBezTo>
                  <a:pt x="4507076" y="829783"/>
                  <a:pt x="4505995" y="837845"/>
                  <a:pt x="4504423" y="846069"/>
                </a:cubicBezTo>
                <a:lnTo>
                  <a:pt x="4502823" y="853854"/>
                </a:lnTo>
                <a:lnTo>
                  <a:pt x="4496585" y="965485"/>
                </a:lnTo>
                <a:lnTo>
                  <a:pt x="4498662" y="966385"/>
                </a:lnTo>
                <a:cubicBezTo>
                  <a:pt x="4500103" y="972743"/>
                  <a:pt x="4502894" y="980116"/>
                  <a:pt x="4502781" y="1002567"/>
                </a:cubicBezTo>
                <a:cubicBezTo>
                  <a:pt x="4491943" y="1029868"/>
                  <a:pt x="4512399" y="1067217"/>
                  <a:pt x="4497983" y="1101094"/>
                </a:cubicBezTo>
                <a:cubicBezTo>
                  <a:pt x="4494256" y="1113552"/>
                  <a:pt x="4492364" y="1152106"/>
                  <a:pt x="4497878" y="1159389"/>
                </a:cubicBezTo>
                <a:cubicBezTo>
                  <a:pt x="4498693" y="1167426"/>
                  <a:pt x="4496036" y="1176807"/>
                  <a:pt x="4502181" y="1180505"/>
                </a:cubicBezTo>
                <a:cubicBezTo>
                  <a:pt x="4509480" y="1186625"/>
                  <a:pt x="4495999" y="1214705"/>
                  <a:pt x="4505271" y="1210687"/>
                </a:cubicBezTo>
                <a:cubicBezTo>
                  <a:pt x="4495995" y="1230628"/>
                  <a:pt x="4511106" y="1246424"/>
                  <a:pt x="4514088" y="1263157"/>
                </a:cubicBezTo>
                <a:lnTo>
                  <a:pt x="4516365" y="1313374"/>
                </a:lnTo>
                <a:cubicBezTo>
                  <a:pt x="4516072" y="1324584"/>
                  <a:pt x="4515778" y="1335794"/>
                  <a:pt x="4515485" y="1347004"/>
                </a:cubicBezTo>
                <a:cubicBezTo>
                  <a:pt x="4515331" y="1348624"/>
                  <a:pt x="4515176" y="1350244"/>
                  <a:pt x="4515022" y="1351864"/>
                </a:cubicBezTo>
                <a:lnTo>
                  <a:pt x="4505903" y="1391762"/>
                </a:lnTo>
                <a:cubicBezTo>
                  <a:pt x="4507109" y="1392770"/>
                  <a:pt x="4508211" y="1394098"/>
                  <a:pt x="4509167" y="1395707"/>
                </a:cubicBezTo>
                <a:lnTo>
                  <a:pt x="4512009" y="1408524"/>
                </a:lnTo>
                <a:lnTo>
                  <a:pt x="4507268" y="1419109"/>
                </a:lnTo>
                <a:lnTo>
                  <a:pt x="4497084" y="1469337"/>
                </a:lnTo>
                <a:lnTo>
                  <a:pt x="4486187" y="1543038"/>
                </a:lnTo>
                <a:lnTo>
                  <a:pt x="4481306" y="1553997"/>
                </a:lnTo>
                <a:cubicBezTo>
                  <a:pt x="4475215" y="1579288"/>
                  <a:pt x="4478363" y="1610368"/>
                  <a:pt x="4466878" y="1626071"/>
                </a:cubicBezTo>
                <a:lnTo>
                  <a:pt x="4463163" y="1664103"/>
                </a:lnTo>
                <a:lnTo>
                  <a:pt x="4466823" y="1668558"/>
                </a:lnTo>
                <a:lnTo>
                  <a:pt x="4465173" y="1679756"/>
                </a:lnTo>
                <a:cubicBezTo>
                  <a:pt x="4465310" y="1680776"/>
                  <a:pt x="4465448" y="1681795"/>
                  <a:pt x="4465585" y="1682815"/>
                </a:cubicBezTo>
                <a:cubicBezTo>
                  <a:pt x="4466392" y="1688654"/>
                  <a:pt x="4467049" y="1694439"/>
                  <a:pt x="4467096" y="1700268"/>
                </a:cubicBezTo>
                <a:cubicBezTo>
                  <a:pt x="4452524" y="1697000"/>
                  <a:pt x="4458233" y="1726126"/>
                  <a:pt x="4455626" y="1735163"/>
                </a:cubicBezTo>
                <a:lnTo>
                  <a:pt x="4453566" y="1735289"/>
                </a:lnTo>
                <a:lnTo>
                  <a:pt x="4445068" y="1887374"/>
                </a:lnTo>
                <a:lnTo>
                  <a:pt x="4453759" y="1911536"/>
                </a:lnTo>
                <a:cubicBezTo>
                  <a:pt x="4454518" y="1928276"/>
                  <a:pt x="4455278" y="1945015"/>
                  <a:pt x="4456037" y="1961755"/>
                </a:cubicBezTo>
                <a:cubicBezTo>
                  <a:pt x="4455743" y="1972965"/>
                  <a:pt x="4455450" y="1984174"/>
                  <a:pt x="4455156" y="1995384"/>
                </a:cubicBezTo>
                <a:lnTo>
                  <a:pt x="4454694" y="2000244"/>
                </a:lnTo>
                <a:lnTo>
                  <a:pt x="4445574" y="2040142"/>
                </a:lnTo>
                <a:cubicBezTo>
                  <a:pt x="4446781" y="2041150"/>
                  <a:pt x="4447882" y="2042479"/>
                  <a:pt x="4448839" y="2044087"/>
                </a:cubicBezTo>
                <a:lnTo>
                  <a:pt x="4451680" y="2056904"/>
                </a:lnTo>
                <a:lnTo>
                  <a:pt x="4446939" y="2067489"/>
                </a:lnTo>
                <a:lnTo>
                  <a:pt x="4436755" y="2117719"/>
                </a:lnTo>
                <a:lnTo>
                  <a:pt x="4429424" y="2167300"/>
                </a:lnTo>
                <a:cubicBezTo>
                  <a:pt x="4410730" y="2519411"/>
                  <a:pt x="4376956" y="2876607"/>
                  <a:pt x="4373341" y="3223633"/>
                </a:cubicBezTo>
                <a:cubicBezTo>
                  <a:pt x="4370389" y="3302336"/>
                  <a:pt x="4363506" y="3398578"/>
                  <a:pt x="4360555" y="3477281"/>
                </a:cubicBezTo>
                <a:cubicBezTo>
                  <a:pt x="4367162" y="3471365"/>
                  <a:pt x="4356771" y="3621544"/>
                  <a:pt x="4349470" y="3639984"/>
                </a:cubicBezTo>
                <a:lnTo>
                  <a:pt x="4258709" y="5278921"/>
                </a:lnTo>
                <a:lnTo>
                  <a:pt x="4264007" y="5315626"/>
                </a:lnTo>
                <a:cubicBezTo>
                  <a:pt x="4269795" y="5323538"/>
                  <a:pt x="4266480" y="5327627"/>
                  <a:pt x="4267541" y="5350090"/>
                </a:cubicBezTo>
                <a:cubicBezTo>
                  <a:pt x="4268602" y="5372551"/>
                  <a:pt x="4251877" y="5406222"/>
                  <a:pt x="4270373" y="5450399"/>
                </a:cubicBezTo>
                <a:cubicBezTo>
                  <a:pt x="4269955" y="5457964"/>
                  <a:pt x="4260276" y="5476308"/>
                  <a:pt x="4251816" y="5484804"/>
                </a:cubicBezTo>
                <a:lnTo>
                  <a:pt x="4247164" y="5487504"/>
                </a:lnTo>
                <a:cubicBezTo>
                  <a:pt x="4246012" y="5508319"/>
                  <a:pt x="4247972" y="5526348"/>
                  <a:pt x="4243707" y="5549951"/>
                </a:cubicBezTo>
                <a:cubicBezTo>
                  <a:pt x="4137119" y="5552242"/>
                  <a:pt x="1717767" y="5384296"/>
                  <a:pt x="310344" y="5297261"/>
                </a:cubicBezTo>
                <a:lnTo>
                  <a:pt x="0" y="5280167"/>
                </a:lnTo>
                <a:lnTo>
                  <a:pt x="4324" y="5239903"/>
                </a:lnTo>
                <a:lnTo>
                  <a:pt x="8544" y="5233298"/>
                </a:lnTo>
                <a:cubicBezTo>
                  <a:pt x="9074" y="5232196"/>
                  <a:pt x="8722" y="5231467"/>
                  <a:pt x="8813" y="5230552"/>
                </a:cubicBezTo>
                <a:lnTo>
                  <a:pt x="9083" y="5227804"/>
                </a:lnTo>
                <a:cubicBezTo>
                  <a:pt x="9261" y="5225973"/>
                  <a:pt x="9628" y="5223940"/>
                  <a:pt x="9620" y="5222308"/>
                </a:cubicBezTo>
                <a:cubicBezTo>
                  <a:pt x="9564" y="5211840"/>
                  <a:pt x="8482" y="5224803"/>
                  <a:pt x="9305" y="5216405"/>
                </a:cubicBezTo>
                <a:cubicBezTo>
                  <a:pt x="9111" y="5215352"/>
                  <a:pt x="8786" y="5214469"/>
                  <a:pt x="8721" y="5213249"/>
                </a:cubicBezTo>
                <a:cubicBezTo>
                  <a:pt x="8679" y="5212477"/>
                  <a:pt x="9030" y="5211272"/>
                  <a:pt x="8990" y="5210500"/>
                </a:cubicBezTo>
                <a:cubicBezTo>
                  <a:pt x="8609" y="5203355"/>
                  <a:pt x="8057" y="5210896"/>
                  <a:pt x="8674" y="5204597"/>
                </a:cubicBezTo>
                <a:lnTo>
                  <a:pt x="8091" y="5201441"/>
                </a:lnTo>
                <a:cubicBezTo>
                  <a:pt x="6676" y="5193798"/>
                  <a:pt x="6639" y="5198023"/>
                  <a:pt x="7461" y="5189632"/>
                </a:cubicBezTo>
                <a:cubicBezTo>
                  <a:pt x="7266" y="5188581"/>
                  <a:pt x="6943" y="5187696"/>
                  <a:pt x="6877" y="5186477"/>
                </a:cubicBezTo>
                <a:cubicBezTo>
                  <a:pt x="6835" y="5185706"/>
                  <a:pt x="7268" y="5184394"/>
                  <a:pt x="7145" y="5183728"/>
                </a:cubicBezTo>
                <a:cubicBezTo>
                  <a:pt x="6871" y="5182241"/>
                  <a:pt x="4697" y="5182665"/>
                  <a:pt x="5710" y="5180163"/>
                </a:cubicBezTo>
                <a:lnTo>
                  <a:pt x="11122" y="5116566"/>
                </a:lnTo>
                <a:lnTo>
                  <a:pt x="78736" y="3839310"/>
                </a:lnTo>
                <a:lnTo>
                  <a:pt x="3034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25B987-017D-5749-6931-236EDBEB68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8773"/>
          <a:stretch/>
        </p:blipFill>
        <p:spPr>
          <a:xfrm>
            <a:off x="130333" y="2605547"/>
            <a:ext cx="6024820" cy="4213471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BB47788C-CA7A-4992-ACA6-A0EFFDBA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1FFE61E-18DF-4E88-ACB2-113828557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97CAF8CB-5230-47CE-A883-C1A425E79D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4DAF64C2-4592-435C-A85E-EC829E7B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0C718FE-488C-4115-A61E-734E7AE68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4A52A7E-66A5-41E3-BC03-6E396780F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077389">
            <a:off x="10792301" y="5309389"/>
            <a:ext cx="444795" cy="1966995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C38F47-B781-5262-3EF7-46A8D9CCB6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" r="-460" b="51219"/>
          <a:stretch/>
        </p:blipFill>
        <p:spPr>
          <a:xfrm>
            <a:off x="6282663" y="38981"/>
            <a:ext cx="5927547" cy="394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2886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6730DB67-F996-4CA9-811B-BE18C4E62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0A9DDF-497A-727E-1E99-F285AF3D1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0879" y="1122362"/>
            <a:ext cx="3545957" cy="37442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110000"/>
              </a:lnSpc>
            </a:pPr>
            <a:r>
              <a:rPr lang="en-US" sz="5400" dirty="0"/>
              <a:t> history of the model training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D731BC-0475-1D65-80BB-CBB1A158E1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877509"/>
            <a:ext cx="6605803" cy="5102982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9CD6A689-6536-4687-8E6E-2170B015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0353C031-609E-4EC9-AA52-DEC782ABD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2689D8D2-3B4E-4E57-B948-6A2F05FF6C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E4ED08AA-2F81-4003-ABB4-A3B548E75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F228AF-8A75-4FCB-B87D-179CD1606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B2BDA3B-F135-EA4E-C15C-18AD589FB2DE}"/>
              </a:ext>
            </a:extLst>
          </p:cNvPr>
          <p:cNvSpPr txBox="1"/>
          <p:nvPr/>
        </p:nvSpPr>
        <p:spPr>
          <a:xfrm>
            <a:off x="3342968" y="5980491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epochs</a:t>
            </a:r>
          </a:p>
        </p:txBody>
      </p:sp>
    </p:spTree>
    <p:extLst>
      <p:ext uri="{BB962C8B-B14F-4D97-AF65-F5344CB8AC3E}">
        <p14:creationId xmlns:p14="http://schemas.microsoft.com/office/powerpoint/2010/main" val="100919148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CB86E21-E2BD-408E-8E61-D30AB8715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9B38C0-3CC6-4B41-93F3-C479D22DD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8984" y="510362"/>
            <a:ext cx="11174866" cy="5426887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9A070B3-8EC2-413C-B782-253BA2546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73638" y="-2246659"/>
            <a:ext cx="5200368" cy="10916487"/>
          </a:xfrm>
          <a:custGeom>
            <a:avLst/>
            <a:gdLst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47590 w 4123786"/>
              <a:gd name="connsiteY20" fmla="*/ 32 h 10695515"/>
              <a:gd name="connsiteX21" fmla="*/ 486033 w 4123786"/>
              <a:gd name="connsiteY21" fmla="*/ 31 h 10695515"/>
              <a:gd name="connsiteX22" fmla="*/ 486094 w 4123786"/>
              <a:gd name="connsiteY22" fmla="*/ 0 h 10695515"/>
              <a:gd name="connsiteX23" fmla="*/ 4090259 w 4123786"/>
              <a:gd name="connsiteY23" fmla="*/ 0 h 10695515"/>
              <a:gd name="connsiteX24" fmla="*/ 4123786 w 4123786"/>
              <a:gd name="connsiteY24" fmla="*/ 33528 h 10695515"/>
              <a:gd name="connsiteX25" fmla="*/ 4123786 w 4123786"/>
              <a:gd name="connsiteY25" fmla="*/ 2779490 h 10695515"/>
              <a:gd name="connsiteX26" fmla="*/ 4123785 w 4123786"/>
              <a:gd name="connsiteY26" fmla="*/ 2779492 h 10695515"/>
              <a:gd name="connsiteX27" fmla="*/ 4123785 w 4123786"/>
              <a:gd name="connsiteY27" fmla="*/ 3099544 h 10695515"/>
              <a:gd name="connsiteX28" fmla="*/ 4123785 w 4123786"/>
              <a:gd name="connsiteY28" fmla="*/ 4850102 h 10695515"/>
              <a:gd name="connsiteX29" fmla="*/ 4123786 w 4123786"/>
              <a:gd name="connsiteY29" fmla="*/ 4850104 h 10695515"/>
              <a:gd name="connsiteX30" fmla="*/ 4123786 w 4123786"/>
              <a:gd name="connsiteY30" fmla="*/ 7596066 h 10695515"/>
              <a:gd name="connsiteX31" fmla="*/ 4123785 w 4123786"/>
              <a:gd name="connsiteY31" fmla="*/ 7596068 h 10695515"/>
              <a:gd name="connsiteX32" fmla="*/ 4123785 w 4123786"/>
              <a:gd name="connsiteY32" fmla="*/ 7916119 h 10695515"/>
              <a:gd name="connsiteX33" fmla="*/ 4123785 w 4123786"/>
              <a:gd name="connsiteY33" fmla="*/ 10239915 h 10695515"/>
              <a:gd name="connsiteX34" fmla="*/ 4123785 w 4123786"/>
              <a:gd name="connsiteY34" fmla="*/ 10662081 h 10695515"/>
              <a:gd name="connsiteX35" fmla="*/ 4090258 w 4123786"/>
              <a:gd name="connsiteY35" fmla="*/ 10695514 h 10695515"/>
              <a:gd name="connsiteX36" fmla="*/ 4072751 w 4123786"/>
              <a:gd name="connsiteY36" fmla="*/ 10695514 h 10695515"/>
              <a:gd name="connsiteX37" fmla="*/ 4072751 w 4123786"/>
              <a:gd name="connsiteY37" fmla="*/ 10695515 h 10695515"/>
              <a:gd name="connsiteX38" fmla="*/ 3145747 w 4123786"/>
              <a:gd name="connsiteY38" fmla="*/ 10695515 h 10695515"/>
              <a:gd name="connsiteX39" fmla="*/ 2810340 w 4123786"/>
              <a:gd name="connsiteY39" fmla="*/ 10695515 h 10695515"/>
              <a:gd name="connsiteX40" fmla="*/ 68003 w 4123786"/>
              <a:gd name="connsiteY40" fmla="*/ 10695515 h 10695515"/>
              <a:gd name="connsiteX41" fmla="*/ 30530 w 4123786"/>
              <a:gd name="connsiteY41" fmla="*/ 10659953 h 10695515"/>
              <a:gd name="connsiteX42" fmla="*/ 30530 w 4123786"/>
              <a:gd name="connsiteY42" fmla="*/ 9043781 h 10695515"/>
              <a:gd name="connsiteX43" fmla="*/ 19986 w 4123786"/>
              <a:gd name="connsiteY43" fmla="*/ 8991028 h 10695515"/>
              <a:gd name="connsiteX44" fmla="*/ 30530 w 4123786"/>
              <a:gd name="connsiteY44" fmla="*/ 8936768 h 10695515"/>
              <a:gd name="connsiteX45" fmla="*/ 30530 w 4123786"/>
              <a:gd name="connsiteY45" fmla="*/ 8213677 h 10695515"/>
              <a:gd name="connsiteX46" fmla="*/ 30530 w 4123786"/>
              <a:gd name="connsiteY46" fmla="*/ 8117697 h 10695515"/>
              <a:gd name="connsiteX47" fmla="*/ 19292 w 4123786"/>
              <a:gd name="connsiteY47" fmla="*/ 8064088 h 10695515"/>
              <a:gd name="connsiteX48" fmla="*/ 6414 w 4123786"/>
              <a:gd name="connsiteY48" fmla="*/ 8009276 h 10695515"/>
              <a:gd name="connsiteX49" fmla="*/ 862 w 4123786"/>
              <a:gd name="connsiteY49" fmla="*/ 7956458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47590 w 4123786"/>
              <a:gd name="connsiteY20" fmla="*/ 32 h 10695515"/>
              <a:gd name="connsiteX21" fmla="*/ 486033 w 4123786"/>
              <a:gd name="connsiteY21" fmla="*/ 31 h 10695515"/>
              <a:gd name="connsiteX22" fmla="*/ 486094 w 4123786"/>
              <a:gd name="connsiteY22" fmla="*/ 0 h 10695515"/>
              <a:gd name="connsiteX23" fmla="*/ 4090259 w 4123786"/>
              <a:gd name="connsiteY23" fmla="*/ 0 h 10695515"/>
              <a:gd name="connsiteX24" fmla="*/ 4123786 w 4123786"/>
              <a:gd name="connsiteY24" fmla="*/ 33528 h 10695515"/>
              <a:gd name="connsiteX25" fmla="*/ 4123786 w 4123786"/>
              <a:gd name="connsiteY25" fmla="*/ 2779490 h 10695515"/>
              <a:gd name="connsiteX26" fmla="*/ 4123785 w 4123786"/>
              <a:gd name="connsiteY26" fmla="*/ 2779492 h 10695515"/>
              <a:gd name="connsiteX27" fmla="*/ 4123785 w 4123786"/>
              <a:gd name="connsiteY27" fmla="*/ 3099544 h 10695515"/>
              <a:gd name="connsiteX28" fmla="*/ 4123785 w 4123786"/>
              <a:gd name="connsiteY28" fmla="*/ 4850102 h 10695515"/>
              <a:gd name="connsiteX29" fmla="*/ 4123786 w 4123786"/>
              <a:gd name="connsiteY29" fmla="*/ 4850104 h 10695515"/>
              <a:gd name="connsiteX30" fmla="*/ 4123786 w 4123786"/>
              <a:gd name="connsiteY30" fmla="*/ 7596066 h 10695515"/>
              <a:gd name="connsiteX31" fmla="*/ 4123785 w 4123786"/>
              <a:gd name="connsiteY31" fmla="*/ 7596068 h 10695515"/>
              <a:gd name="connsiteX32" fmla="*/ 4123785 w 4123786"/>
              <a:gd name="connsiteY32" fmla="*/ 7916119 h 10695515"/>
              <a:gd name="connsiteX33" fmla="*/ 4123785 w 4123786"/>
              <a:gd name="connsiteY33" fmla="*/ 10239915 h 10695515"/>
              <a:gd name="connsiteX34" fmla="*/ 4123785 w 4123786"/>
              <a:gd name="connsiteY34" fmla="*/ 10662081 h 10695515"/>
              <a:gd name="connsiteX35" fmla="*/ 4090258 w 4123786"/>
              <a:gd name="connsiteY35" fmla="*/ 10695514 h 10695515"/>
              <a:gd name="connsiteX36" fmla="*/ 4072751 w 4123786"/>
              <a:gd name="connsiteY36" fmla="*/ 10695514 h 10695515"/>
              <a:gd name="connsiteX37" fmla="*/ 4072751 w 4123786"/>
              <a:gd name="connsiteY37" fmla="*/ 10695515 h 10695515"/>
              <a:gd name="connsiteX38" fmla="*/ 3145747 w 4123786"/>
              <a:gd name="connsiteY38" fmla="*/ 10695515 h 10695515"/>
              <a:gd name="connsiteX39" fmla="*/ 68003 w 4123786"/>
              <a:gd name="connsiteY39" fmla="*/ 10695515 h 10695515"/>
              <a:gd name="connsiteX40" fmla="*/ 30530 w 4123786"/>
              <a:gd name="connsiteY40" fmla="*/ 10659953 h 10695515"/>
              <a:gd name="connsiteX41" fmla="*/ 30530 w 4123786"/>
              <a:gd name="connsiteY41" fmla="*/ 9043781 h 10695515"/>
              <a:gd name="connsiteX42" fmla="*/ 19986 w 4123786"/>
              <a:gd name="connsiteY42" fmla="*/ 8991028 h 10695515"/>
              <a:gd name="connsiteX43" fmla="*/ 30530 w 4123786"/>
              <a:gd name="connsiteY43" fmla="*/ 8936768 h 10695515"/>
              <a:gd name="connsiteX44" fmla="*/ 30530 w 4123786"/>
              <a:gd name="connsiteY44" fmla="*/ 8213677 h 10695515"/>
              <a:gd name="connsiteX45" fmla="*/ 30530 w 4123786"/>
              <a:gd name="connsiteY45" fmla="*/ 8117697 h 10695515"/>
              <a:gd name="connsiteX46" fmla="*/ 19292 w 4123786"/>
              <a:gd name="connsiteY46" fmla="*/ 8064088 h 10695515"/>
              <a:gd name="connsiteX47" fmla="*/ 6414 w 4123786"/>
              <a:gd name="connsiteY47" fmla="*/ 8009276 h 10695515"/>
              <a:gd name="connsiteX48" fmla="*/ 862 w 4123786"/>
              <a:gd name="connsiteY48" fmla="*/ 7956458 h 10695515"/>
              <a:gd name="connsiteX49" fmla="*/ 0 w 4123786"/>
              <a:gd name="connsiteY49" fmla="*/ 7915797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47590 w 4123786"/>
              <a:gd name="connsiteY20" fmla="*/ 32 h 10695515"/>
              <a:gd name="connsiteX21" fmla="*/ 486033 w 4123786"/>
              <a:gd name="connsiteY21" fmla="*/ 31 h 10695515"/>
              <a:gd name="connsiteX22" fmla="*/ 486094 w 4123786"/>
              <a:gd name="connsiteY22" fmla="*/ 0 h 10695515"/>
              <a:gd name="connsiteX23" fmla="*/ 4090259 w 4123786"/>
              <a:gd name="connsiteY23" fmla="*/ 0 h 10695515"/>
              <a:gd name="connsiteX24" fmla="*/ 4123786 w 4123786"/>
              <a:gd name="connsiteY24" fmla="*/ 33528 h 10695515"/>
              <a:gd name="connsiteX25" fmla="*/ 4123786 w 4123786"/>
              <a:gd name="connsiteY25" fmla="*/ 2779490 h 10695515"/>
              <a:gd name="connsiteX26" fmla="*/ 4123785 w 4123786"/>
              <a:gd name="connsiteY26" fmla="*/ 2779492 h 10695515"/>
              <a:gd name="connsiteX27" fmla="*/ 4123785 w 4123786"/>
              <a:gd name="connsiteY27" fmla="*/ 3099544 h 10695515"/>
              <a:gd name="connsiteX28" fmla="*/ 4123785 w 4123786"/>
              <a:gd name="connsiteY28" fmla="*/ 4850102 h 10695515"/>
              <a:gd name="connsiteX29" fmla="*/ 4123786 w 4123786"/>
              <a:gd name="connsiteY29" fmla="*/ 4850104 h 10695515"/>
              <a:gd name="connsiteX30" fmla="*/ 4123786 w 4123786"/>
              <a:gd name="connsiteY30" fmla="*/ 7596066 h 10695515"/>
              <a:gd name="connsiteX31" fmla="*/ 4123785 w 4123786"/>
              <a:gd name="connsiteY31" fmla="*/ 7916119 h 10695515"/>
              <a:gd name="connsiteX32" fmla="*/ 4123785 w 4123786"/>
              <a:gd name="connsiteY32" fmla="*/ 10239915 h 10695515"/>
              <a:gd name="connsiteX33" fmla="*/ 4123785 w 4123786"/>
              <a:gd name="connsiteY33" fmla="*/ 10662081 h 10695515"/>
              <a:gd name="connsiteX34" fmla="*/ 4090258 w 4123786"/>
              <a:gd name="connsiteY34" fmla="*/ 10695514 h 10695515"/>
              <a:gd name="connsiteX35" fmla="*/ 4072751 w 4123786"/>
              <a:gd name="connsiteY35" fmla="*/ 10695514 h 10695515"/>
              <a:gd name="connsiteX36" fmla="*/ 4072751 w 4123786"/>
              <a:gd name="connsiteY36" fmla="*/ 10695515 h 10695515"/>
              <a:gd name="connsiteX37" fmla="*/ 3145747 w 4123786"/>
              <a:gd name="connsiteY37" fmla="*/ 10695515 h 10695515"/>
              <a:gd name="connsiteX38" fmla="*/ 68003 w 4123786"/>
              <a:gd name="connsiteY38" fmla="*/ 10695515 h 10695515"/>
              <a:gd name="connsiteX39" fmla="*/ 30530 w 4123786"/>
              <a:gd name="connsiteY39" fmla="*/ 10659953 h 10695515"/>
              <a:gd name="connsiteX40" fmla="*/ 30530 w 4123786"/>
              <a:gd name="connsiteY40" fmla="*/ 9043781 h 10695515"/>
              <a:gd name="connsiteX41" fmla="*/ 19986 w 4123786"/>
              <a:gd name="connsiteY41" fmla="*/ 8991028 h 10695515"/>
              <a:gd name="connsiteX42" fmla="*/ 30530 w 4123786"/>
              <a:gd name="connsiteY42" fmla="*/ 8936768 h 10695515"/>
              <a:gd name="connsiteX43" fmla="*/ 30530 w 4123786"/>
              <a:gd name="connsiteY43" fmla="*/ 8213677 h 10695515"/>
              <a:gd name="connsiteX44" fmla="*/ 30530 w 4123786"/>
              <a:gd name="connsiteY44" fmla="*/ 8117697 h 10695515"/>
              <a:gd name="connsiteX45" fmla="*/ 19292 w 4123786"/>
              <a:gd name="connsiteY45" fmla="*/ 8064088 h 10695515"/>
              <a:gd name="connsiteX46" fmla="*/ 6414 w 4123786"/>
              <a:gd name="connsiteY46" fmla="*/ 8009276 h 10695515"/>
              <a:gd name="connsiteX47" fmla="*/ 862 w 4123786"/>
              <a:gd name="connsiteY47" fmla="*/ 7956458 h 10695515"/>
              <a:gd name="connsiteX48" fmla="*/ 0 w 4123786"/>
              <a:gd name="connsiteY48" fmla="*/ 7915797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47590 w 4123786"/>
              <a:gd name="connsiteY20" fmla="*/ 32 h 10695515"/>
              <a:gd name="connsiteX21" fmla="*/ 486033 w 4123786"/>
              <a:gd name="connsiteY21" fmla="*/ 31 h 10695515"/>
              <a:gd name="connsiteX22" fmla="*/ 486094 w 4123786"/>
              <a:gd name="connsiteY22" fmla="*/ 0 h 10695515"/>
              <a:gd name="connsiteX23" fmla="*/ 4090259 w 4123786"/>
              <a:gd name="connsiteY23" fmla="*/ 0 h 10695515"/>
              <a:gd name="connsiteX24" fmla="*/ 4123786 w 4123786"/>
              <a:gd name="connsiteY24" fmla="*/ 33528 h 10695515"/>
              <a:gd name="connsiteX25" fmla="*/ 4123786 w 4123786"/>
              <a:gd name="connsiteY25" fmla="*/ 2779490 h 10695515"/>
              <a:gd name="connsiteX26" fmla="*/ 4123785 w 4123786"/>
              <a:gd name="connsiteY26" fmla="*/ 2779492 h 10695515"/>
              <a:gd name="connsiteX27" fmla="*/ 4123785 w 4123786"/>
              <a:gd name="connsiteY27" fmla="*/ 3099544 h 10695515"/>
              <a:gd name="connsiteX28" fmla="*/ 4123785 w 4123786"/>
              <a:gd name="connsiteY28" fmla="*/ 4850102 h 10695515"/>
              <a:gd name="connsiteX29" fmla="*/ 4123786 w 4123786"/>
              <a:gd name="connsiteY29" fmla="*/ 4850104 h 10695515"/>
              <a:gd name="connsiteX30" fmla="*/ 4123785 w 4123786"/>
              <a:gd name="connsiteY30" fmla="*/ 7916119 h 10695515"/>
              <a:gd name="connsiteX31" fmla="*/ 4123785 w 4123786"/>
              <a:gd name="connsiteY31" fmla="*/ 10239915 h 10695515"/>
              <a:gd name="connsiteX32" fmla="*/ 4123785 w 4123786"/>
              <a:gd name="connsiteY32" fmla="*/ 10662081 h 10695515"/>
              <a:gd name="connsiteX33" fmla="*/ 4090258 w 4123786"/>
              <a:gd name="connsiteY33" fmla="*/ 10695514 h 10695515"/>
              <a:gd name="connsiteX34" fmla="*/ 4072751 w 4123786"/>
              <a:gd name="connsiteY34" fmla="*/ 10695514 h 10695515"/>
              <a:gd name="connsiteX35" fmla="*/ 4072751 w 4123786"/>
              <a:gd name="connsiteY35" fmla="*/ 10695515 h 10695515"/>
              <a:gd name="connsiteX36" fmla="*/ 3145747 w 4123786"/>
              <a:gd name="connsiteY36" fmla="*/ 10695515 h 10695515"/>
              <a:gd name="connsiteX37" fmla="*/ 68003 w 4123786"/>
              <a:gd name="connsiteY37" fmla="*/ 10695515 h 10695515"/>
              <a:gd name="connsiteX38" fmla="*/ 30530 w 4123786"/>
              <a:gd name="connsiteY38" fmla="*/ 10659953 h 10695515"/>
              <a:gd name="connsiteX39" fmla="*/ 30530 w 4123786"/>
              <a:gd name="connsiteY39" fmla="*/ 9043781 h 10695515"/>
              <a:gd name="connsiteX40" fmla="*/ 19986 w 4123786"/>
              <a:gd name="connsiteY40" fmla="*/ 8991028 h 10695515"/>
              <a:gd name="connsiteX41" fmla="*/ 30530 w 4123786"/>
              <a:gd name="connsiteY41" fmla="*/ 8936768 h 10695515"/>
              <a:gd name="connsiteX42" fmla="*/ 30530 w 4123786"/>
              <a:gd name="connsiteY42" fmla="*/ 8213677 h 10695515"/>
              <a:gd name="connsiteX43" fmla="*/ 30530 w 4123786"/>
              <a:gd name="connsiteY43" fmla="*/ 8117697 h 10695515"/>
              <a:gd name="connsiteX44" fmla="*/ 19292 w 4123786"/>
              <a:gd name="connsiteY44" fmla="*/ 8064088 h 10695515"/>
              <a:gd name="connsiteX45" fmla="*/ 6414 w 4123786"/>
              <a:gd name="connsiteY45" fmla="*/ 8009276 h 10695515"/>
              <a:gd name="connsiteX46" fmla="*/ 862 w 4123786"/>
              <a:gd name="connsiteY46" fmla="*/ 7956458 h 10695515"/>
              <a:gd name="connsiteX47" fmla="*/ 0 w 4123786"/>
              <a:gd name="connsiteY47" fmla="*/ 7915797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47590 w 4123786"/>
              <a:gd name="connsiteY20" fmla="*/ 32 h 10695515"/>
              <a:gd name="connsiteX21" fmla="*/ 486033 w 4123786"/>
              <a:gd name="connsiteY21" fmla="*/ 31 h 10695515"/>
              <a:gd name="connsiteX22" fmla="*/ 486094 w 4123786"/>
              <a:gd name="connsiteY22" fmla="*/ 0 h 10695515"/>
              <a:gd name="connsiteX23" fmla="*/ 4090259 w 4123786"/>
              <a:gd name="connsiteY23" fmla="*/ 0 h 10695515"/>
              <a:gd name="connsiteX24" fmla="*/ 4123786 w 4123786"/>
              <a:gd name="connsiteY24" fmla="*/ 33528 h 10695515"/>
              <a:gd name="connsiteX25" fmla="*/ 4123786 w 4123786"/>
              <a:gd name="connsiteY25" fmla="*/ 2779490 h 10695515"/>
              <a:gd name="connsiteX26" fmla="*/ 4123785 w 4123786"/>
              <a:gd name="connsiteY26" fmla="*/ 2779492 h 10695515"/>
              <a:gd name="connsiteX27" fmla="*/ 4123785 w 4123786"/>
              <a:gd name="connsiteY27" fmla="*/ 3099544 h 10695515"/>
              <a:gd name="connsiteX28" fmla="*/ 4123785 w 4123786"/>
              <a:gd name="connsiteY28" fmla="*/ 4850102 h 10695515"/>
              <a:gd name="connsiteX29" fmla="*/ 4123786 w 4123786"/>
              <a:gd name="connsiteY29" fmla="*/ 4850104 h 10695515"/>
              <a:gd name="connsiteX30" fmla="*/ 4123785 w 4123786"/>
              <a:gd name="connsiteY30" fmla="*/ 10239915 h 10695515"/>
              <a:gd name="connsiteX31" fmla="*/ 4123785 w 4123786"/>
              <a:gd name="connsiteY31" fmla="*/ 10662081 h 10695515"/>
              <a:gd name="connsiteX32" fmla="*/ 4090258 w 4123786"/>
              <a:gd name="connsiteY32" fmla="*/ 10695514 h 10695515"/>
              <a:gd name="connsiteX33" fmla="*/ 4072751 w 4123786"/>
              <a:gd name="connsiteY33" fmla="*/ 10695514 h 10695515"/>
              <a:gd name="connsiteX34" fmla="*/ 4072751 w 4123786"/>
              <a:gd name="connsiteY34" fmla="*/ 10695515 h 10695515"/>
              <a:gd name="connsiteX35" fmla="*/ 3145747 w 4123786"/>
              <a:gd name="connsiteY35" fmla="*/ 10695515 h 10695515"/>
              <a:gd name="connsiteX36" fmla="*/ 68003 w 4123786"/>
              <a:gd name="connsiteY36" fmla="*/ 10695515 h 10695515"/>
              <a:gd name="connsiteX37" fmla="*/ 30530 w 4123786"/>
              <a:gd name="connsiteY37" fmla="*/ 10659953 h 10695515"/>
              <a:gd name="connsiteX38" fmla="*/ 30530 w 4123786"/>
              <a:gd name="connsiteY38" fmla="*/ 9043781 h 10695515"/>
              <a:gd name="connsiteX39" fmla="*/ 19986 w 4123786"/>
              <a:gd name="connsiteY39" fmla="*/ 8991028 h 10695515"/>
              <a:gd name="connsiteX40" fmla="*/ 30530 w 4123786"/>
              <a:gd name="connsiteY40" fmla="*/ 8936768 h 10695515"/>
              <a:gd name="connsiteX41" fmla="*/ 30530 w 4123786"/>
              <a:gd name="connsiteY41" fmla="*/ 8213677 h 10695515"/>
              <a:gd name="connsiteX42" fmla="*/ 30530 w 4123786"/>
              <a:gd name="connsiteY42" fmla="*/ 8117697 h 10695515"/>
              <a:gd name="connsiteX43" fmla="*/ 19292 w 4123786"/>
              <a:gd name="connsiteY43" fmla="*/ 8064088 h 10695515"/>
              <a:gd name="connsiteX44" fmla="*/ 6414 w 4123786"/>
              <a:gd name="connsiteY44" fmla="*/ 8009276 h 10695515"/>
              <a:gd name="connsiteX45" fmla="*/ 862 w 4123786"/>
              <a:gd name="connsiteY45" fmla="*/ 7956458 h 10695515"/>
              <a:gd name="connsiteX46" fmla="*/ 0 w 4123786"/>
              <a:gd name="connsiteY46" fmla="*/ 7915797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47590 w 4123786"/>
              <a:gd name="connsiteY20" fmla="*/ 32 h 10695515"/>
              <a:gd name="connsiteX21" fmla="*/ 486033 w 4123786"/>
              <a:gd name="connsiteY21" fmla="*/ 31 h 10695515"/>
              <a:gd name="connsiteX22" fmla="*/ 486094 w 4123786"/>
              <a:gd name="connsiteY22" fmla="*/ 0 h 10695515"/>
              <a:gd name="connsiteX23" fmla="*/ 4090259 w 4123786"/>
              <a:gd name="connsiteY23" fmla="*/ 0 h 10695515"/>
              <a:gd name="connsiteX24" fmla="*/ 4123786 w 4123786"/>
              <a:gd name="connsiteY24" fmla="*/ 33528 h 10695515"/>
              <a:gd name="connsiteX25" fmla="*/ 4123786 w 4123786"/>
              <a:gd name="connsiteY25" fmla="*/ 2779490 h 10695515"/>
              <a:gd name="connsiteX26" fmla="*/ 4123785 w 4123786"/>
              <a:gd name="connsiteY26" fmla="*/ 2779492 h 10695515"/>
              <a:gd name="connsiteX27" fmla="*/ 4123785 w 4123786"/>
              <a:gd name="connsiteY27" fmla="*/ 3099544 h 10695515"/>
              <a:gd name="connsiteX28" fmla="*/ 4123785 w 4123786"/>
              <a:gd name="connsiteY28" fmla="*/ 4850102 h 10695515"/>
              <a:gd name="connsiteX29" fmla="*/ 4123785 w 4123786"/>
              <a:gd name="connsiteY29" fmla="*/ 10239915 h 10695515"/>
              <a:gd name="connsiteX30" fmla="*/ 4123785 w 4123786"/>
              <a:gd name="connsiteY30" fmla="*/ 10662081 h 10695515"/>
              <a:gd name="connsiteX31" fmla="*/ 4090258 w 4123786"/>
              <a:gd name="connsiteY31" fmla="*/ 10695514 h 10695515"/>
              <a:gd name="connsiteX32" fmla="*/ 4072751 w 4123786"/>
              <a:gd name="connsiteY32" fmla="*/ 10695514 h 10695515"/>
              <a:gd name="connsiteX33" fmla="*/ 4072751 w 4123786"/>
              <a:gd name="connsiteY33" fmla="*/ 10695515 h 10695515"/>
              <a:gd name="connsiteX34" fmla="*/ 3145747 w 4123786"/>
              <a:gd name="connsiteY34" fmla="*/ 10695515 h 10695515"/>
              <a:gd name="connsiteX35" fmla="*/ 68003 w 4123786"/>
              <a:gd name="connsiteY35" fmla="*/ 10695515 h 10695515"/>
              <a:gd name="connsiteX36" fmla="*/ 30530 w 4123786"/>
              <a:gd name="connsiteY36" fmla="*/ 10659953 h 10695515"/>
              <a:gd name="connsiteX37" fmla="*/ 30530 w 4123786"/>
              <a:gd name="connsiteY37" fmla="*/ 9043781 h 10695515"/>
              <a:gd name="connsiteX38" fmla="*/ 19986 w 4123786"/>
              <a:gd name="connsiteY38" fmla="*/ 8991028 h 10695515"/>
              <a:gd name="connsiteX39" fmla="*/ 30530 w 4123786"/>
              <a:gd name="connsiteY39" fmla="*/ 8936768 h 10695515"/>
              <a:gd name="connsiteX40" fmla="*/ 30530 w 4123786"/>
              <a:gd name="connsiteY40" fmla="*/ 8213677 h 10695515"/>
              <a:gd name="connsiteX41" fmla="*/ 30530 w 4123786"/>
              <a:gd name="connsiteY41" fmla="*/ 8117697 h 10695515"/>
              <a:gd name="connsiteX42" fmla="*/ 19292 w 4123786"/>
              <a:gd name="connsiteY42" fmla="*/ 8064088 h 10695515"/>
              <a:gd name="connsiteX43" fmla="*/ 6414 w 4123786"/>
              <a:gd name="connsiteY43" fmla="*/ 8009276 h 10695515"/>
              <a:gd name="connsiteX44" fmla="*/ 862 w 4123786"/>
              <a:gd name="connsiteY44" fmla="*/ 7956458 h 10695515"/>
              <a:gd name="connsiteX45" fmla="*/ 0 w 4123786"/>
              <a:gd name="connsiteY45" fmla="*/ 7915797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47590 w 4123786"/>
              <a:gd name="connsiteY20" fmla="*/ 32 h 10695515"/>
              <a:gd name="connsiteX21" fmla="*/ 486033 w 4123786"/>
              <a:gd name="connsiteY21" fmla="*/ 31 h 10695515"/>
              <a:gd name="connsiteX22" fmla="*/ 486094 w 4123786"/>
              <a:gd name="connsiteY22" fmla="*/ 0 h 10695515"/>
              <a:gd name="connsiteX23" fmla="*/ 4090259 w 4123786"/>
              <a:gd name="connsiteY23" fmla="*/ 0 h 10695515"/>
              <a:gd name="connsiteX24" fmla="*/ 4123786 w 4123786"/>
              <a:gd name="connsiteY24" fmla="*/ 33528 h 10695515"/>
              <a:gd name="connsiteX25" fmla="*/ 4123786 w 4123786"/>
              <a:gd name="connsiteY25" fmla="*/ 2779490 h 10695515"/>
              <a:gd name="connsiteX26" fmla="*/ 4123785 w 4123786"/>
              <a:gd name="connsiteY26" fmla="*/ 2779492 h 10695515"/>
              <a:gd name="connsiteX27" fmla="*/ 4123785 w 4123786"/>
              <a:gd name="connsiteY27" fmla="*/ 3099544 h 10695515"/>
              <a:gd name="connsiteX28" fmla="*/ 4123785 w 4123786"/>
              <a:gd name="connsiteY28" fmla="*/ 4850102 h 10695515"/>
              <a:gd name="connsiteX29" fmla="*/ 4123785 w 4123786"/>
              <a:gd name="connsiteY29" fmla="*/ 10239915 h 10695515"/>
              <a:gd name="connsiteX30" fmla="*/ 4123785 w 4123786"/>
              <a:gd name="connsiteY30" fmla="*/ 10662081 h 10695515"/>
              <a:gd name="connsiteX31" fmla="*/ 4090258 w 4123786"/>
              <a:gd name="connsiteY31" fmla="*/ 10695514 h 10695515"/>
              <a:gd name="connsiteX32" fmla="*/ 4072751 w 4123786"/>
              <a:gd name="connsiteY32" fmla="*/ 10695514 h 10695515"/>
              <a:gd name="connsiteX33" fmla="*/ 4072751 w 4123786"/>
              <a:gd name="connsiteY33" fmla="*/ 10695515 h 10695515"/>
              <a:gd name="connsiteX34" fmla="*/ 68003 w 4123786"/>
              <a:gd name="connsiteY34" fmla="*/ 10695515 h 10695515"/>
              <a:gd name="connsiteX35" fmla="*/ 30530 w 4123786"/>
              <a:gd name="connsiteY35" fmla="*/ 10659953 h 10695515"/>
              <a:gd name="connsiteX36" fmla="*/ 30530 w 4123786"/>
              <a:gd name="connsiteY36" fmla="*/ 9043781 h 10695515"/>
              <a:gd name="connsiteX37" fmla="*/ 19986 w 4123786"/>
              <a:gd name="connsiteY37" fmla="*/ 8991028 h 10695515"/>
              <a:gd name="connsiteX38" fmla="*/ 30530 w 4123786"/>
              <a:gd name="connsiteY38" fmla="*/ 8936768 h 10695515"/>
              <a:gd name="connsiteX39" fmla="*/ 30530 w 4123786"/>
              <a:gd name="connsiteY39" fmla="*/ 8213677 h 10695515"/>
              <a:gd name="connsiteX40" fmla="*/ 30530 w 4123786"/>
              <a:gd name="connsiteY40" fmla="*/ 8117697 h 10695515"/>
              <a:gd name="connsiteX41" fmla="*/ 19292 w 4123786"/>
              <a:gd name="connsiteY41" fmla="*/ 8064088 h 10695515"/>
              <a:gd name="connsiteX42" fmla="*/ 6414 w 4123786"/>
              <a:gd name="connsiteY42" fmla="*/ 8009276 h 10695515"/>
              <a:gd name="connsiteX43" fmla="*/ 862 w 4123786"/>
              <a:gd name="connsiteY43" fmla="*/ 7956458 h 10695515"/>
              <a:gd name="connsiteX44" fmla="*/ 0 w 4123786"/>
              <a:gd name="connsiteY44" fmla="*/ 7915797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47590 w 4123786"/>
              <a:gd name="connsiteY20" fmla="*/ 32 h 10695515"/>
              <a:gd name="connsiteX21" fmla="*/ 486033 w 4123786"/>
              <a:gd name="connsiteY21" fmla="*/ 31 h 10695515"/>
              <a:gd name="connsiteX22" fmla="*/ 486094 w 4123786"/>
              <a:gd name="connsiteY22" fmla="*/ 0 h 10695515"/>
              <a:gd name="connsiteX23" fmla="*/ 4090259 w 4123786"/>
              <a:gd name="connsiteY23" fmla="*/ 0 h 10695515"/>
              <a:gd name="connsiteX24" fmla="*/ 4123786 w 4123786"/>
              <a:gd name="connsiteY24" fmla="*/ 33528 h 10695515"/>
              <a:gd name="connsiteX25" fmla="*/ 4123786 w 4123786"/>
              <a:gd name="connsiteY25" fmla="*/ 2779490 h 10695515"/>
              <a:gd name="connsiteX26" fmla="*/ 4123785 w 4123786"/>
              <a:gd name="connsiteY26" fmla="*/ 2779492 h 10695515"/>
              <a:gd name="connsiteX27" fmla="*/ 4123785 w 4123786"/>
              <a:gd name="connsiteY27" fmla="*/ 3099544 h 10695515"/>
              <a:gd name="connsiteX28" fmla="*/ 4123785 w 4123786"/>
              <a:gd name="connsiteY28" fmla="*/ 4850102 h 10695515"/>
              <a:gd name="connsiteX29" fmla="*/ 4123785 w 4123786"/>
              <a:gd name="connsiteY29" fmla="*/ 10662081 h 10695515"/>
              <a:gd name="connsiteX30" fmla="*/ 4090258 w 4123786"/>
              <a:gd name="connsiteY30" fmla="*/ 10695514 h 10695515"/>
              <a:gd name="connsiteX31" fmla="*/ 4072751 w 4123786"/>
              <a:gd name="connsiteY31" fmla="*/ 10695514 h 10695515"/>
              <a:gd name="connsiteX32" fmla="*/ 4072751 w 4123786"/>
              <a:gd name="connsiteY32" fmla="*/ 10695515 h 10695515"/>
              <a:gd name="connsiteX33" fmla="*/ 68003 w 4123786"/>
              <a:gd name="connsiteY33" fmla="*/ 10695515 h 10695515"/>
              <a:gd name="connsiteX34" fmla="*/ 30530 w 4123786"/>
              <a:gd name="connsiteY34" fmla="*/ 10659953 h 10695515"/>
              <a:gd name="connsiteX35" fmla="*/ 30530 w 4123786"/>
              <a:gd name="connsiteY35" fmla="*/ 9043781 h 10695515"/>
              <a:gd name="connsiteX36" fmla="*/ 19986 w 4123786"/>
              <a:gd name="connsiteY36" fmla="*/ 8991028 h 10695515"/>
              <a:gd name="connsiteX37" fmla="*/ 30530 w 4123786"/>
              <a:gd name="connsiteY37" fmla="*/ 8936768 h 10695515"/>
              <a:gd name="connsiteX38" fmla="*/ 30530 w 4123786"/>
              <a:gd name="connsiteY38" fmla="*/ 8213677 h 10695515"/>
              <a:gd name="connsiteX39" fmla="*/ 30530 w 4123786"/>
              <a:gd name="connsiteY39" fmla="*/ 8117697 h 10695515"/>
              <a:gd name="connsiteX40" fmla="*/ 19292 w 4123786"/>
              <a:gd name="connsiteY40" fmla="*/ 8064088 h 10695515"/>
              <a:gd name="connsiteX41" fmla="*/ 6414 w 4123786"/>
              <a:gd name="connsiteY41" fmla="*/ 8009276 h 10695515"/>
              <a:gd name="connsiteX42" fmla="*/ 862 w 4123786"/>
              <a:gd name="connsiteY42" fmla="*/ 7956458 h 10695515"/>
              <a:gd name="connsiteX43" fmla="*/ 0 w 4123786"/>
              <a:gd name="connsiteY43" fmla="*/ 7915797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47590 w 4123786"/>
              <a:gd name="connsiteY20" fmla="*/ 32 h 10695515"/>
              <a:gd name="connsiteX21" fmla="*/ 486033 w 4123786"/>
              <a:gd name="connsiteY21" fmla="*/ 31 h 10695515"/>
              <a:gd name="connsiteX22" fmla="*/ 4090259 w 4123786"/>
              <a:gd name="connsiteY22" fmla="*/ 0 h 10695515"/>
              <a:gd name="connsiteX23" fmla="*/ 4123786 w 4123786"/>
              <a:gd name="connsiteY23" fmla="*/ 33528 h 10695515"/>
              <a:gd name="connsiteX24" fmla="*/ 4123786 w 4123786"/>
              <a:gd name="connsiteY24" fmla="*/ 2779490 h 10695515"/>
              <a:gd name="connsiteX25" fmla="*/ 4123785 w 4123786"/>
              <a:gd name="connsiteY25" fmla="*/ 2779492 h 10695515"/>
              <a:gd name="connsiteX26" fmla="*/ 4123785 w 4123786"/>
              <a:gd name="connsiteY26" fmla="*/ 3099544 h 10695515"/>
              <a:gd name="connsiteX27" fmla="*/ 4123785 w 4123786"/>
              <a:gd name="connsiteY27" fmla="*/ 4850102 h 10695515"/>
              <a:gd name="connsiteX28" fmla="*/ 4123785 w 4123786"/>
              <a:gd name="connsiteY28" fmla="*/ 10662081 h 10695515"/>
              <a:gd name="connsiteX29" fmla="*/ 4090258 w 4123786"/>
              <a:gd name="connsiteY29" fmla="*/ 10695514 h 10695515"/>
              <a:gd name="connsiteX30" fmla="*/ 4072751 w 4123786"/>
              <a:gd name="connsiteY30" fmla="*/ 10695514 h 10695515"/>
              <a:gd name="connsiteX31" fmla="*/ 4072751 w 4123786"/>
              <a:gd name="connsiteY31" fmla="*/ 10695515 h 10695515"/>
              <a:gd name="connsiteX32" fmla="*/ 68003 w 4123786"/>
              <a:gd name="connsiteY32" fmla="*/ 10695515 h 10695515"/>
              <a:gd name="connsiteX33" fmla="*/ 30530 w 4123786"/>
              <a:gd name="connsiteY33" fmla="*/ 10659953 h 10695515"/>
              <a:gd name="connsiteX34" fmla="*/ 30530 w 4123786"/>
              <a:gd name="connsiteY34" fmla="*/ 9043781 h 10695515"/>
              <a:gd name="connsiteX35" fmla="*/ 19986 w 4123786"/>
              <a:gd name="connsiteY35" fmla="*/ 8991028 h 10695515"/>
              <a:gd name="connsiteX36" fmla="*/ 30530 w 4123786"/>
              <a:gd name="connsiteY36" fmla="*/ 8936768 h 10695515"/>
              <a:gd name="connsiteX37" fmla="*/ 30530 w 4123786"/>
              <a:gd name="connsiteY37" fmla="*/ 8213677 h 10695515"/>
              <a:gd name="connsiteX38" fmla="*/ 30530 w 4123786"/>
              <a:gd name="connsiteY38" fmla="*/ 8117697 h 10695515"/>
              <a:gd name="connsiteX39" fmla="*/ 19292 w 4123786"/>
              <a:gd name="connsiteY39" fmla="*/ 8064088 h 10695515"/>
              <a:gd name="connsiteX40" fmla="*/ 6414 w 4123786"/>
              <a:gd name="connsiteY40" fmla="*/ 8009276 h 10695515"/>
              <a:gd name="connsiteX41" fmla="*/ 862 w 4123786"/>
              <a:gd name="connsiteY41" fmla="*/ 7956458 h 10695515"/>
              <a:gd name="connsiteX42" fmla="*/ 0 w 4123786"/>
              <a:gd name="connsiteY42" fmla="*/ 7915797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47590 w 4123786"/>
              <a:gd name="connsiteY20" fmla="*/ 32 h 10695515"/>
              <a:gd name="connsiteX21" fmla="*/ 4090259 w 4123786"/>
              <a:gd name="connsiteY21" fmla="*/ 0 h 10695515"/>
              <a:gd name="connsiteX22" fmla="*/ 4123786 w 4123786"/>
              <a:gd name="connsiteY22" fmla="*/ 33528 h 10695515"/>
              <a:gd name="connsiteX23" fmla="*/ 4123786 w 4123786"/>
              <a:gd name="connsiteY23" fmla="*/ 2779490 h 10695515"/>
              <a:gd name="connsiteX24" fmla="*/ 4123785 w 4123786"/>
              <a:gd name="connsiteY24" fmla="*/ 2779492 h 10695515"/>
              <a:gd name="connsiteX25" fmla="*/ 4123785 w 4123786"/>
              <a:gd name="connsiteY25" fmla="*/ 3099544 h 10695515"/>
              <a:gd name="connsiteX26" fmla="*/ 4123785 w 4123786"/>
              <a:gd name="connsiteY26" fmla="*/ 4850102 h 10695515"/>
              <a:gd name="connsiteX27" fmla="*/ 4123785 w 4123786"/>
              <a:gd name="connsiteY27" fmla="*/ 10662081 h 10695515"/>
              <a:gd name="connsiteX28" fmla="*/ 4090258 w 4123786"/>
              <a:gd name="connsiteY28" fmla="*/ 10695514 h 10695515"/>
              <a:gd name="connsiteX29" fmla="*/ 4072751 w 4123786"/>
              <a:gd name="connsiteY29" fmla="*/ 10695514 h 10695515"/>
              <a:gd name="connsiteX30" fmla="*/ 4072751 w 4123786"/>
              <a:gd name="connsiteY30" fmla="*/ 10695515 h 10695515"/>
              <a:gd name="connsiteX31" fmla="*/ 68003 w 4123786"/>
              <a:gd name="connsiteY31" fmla="*/ 10695515 h 10695515"/>
              <a:gd name="connsiteX32" fmla="*/ 30530 w 4123786"/>
              <a:gd name="connsiteY32" fmla="*/ 10659953 h 10695515"/>
              <a:gd name="connsiteX33" fmla="*/ 30530 w 4123786"/>
              <a:gd name="connsiteY33" fmla="*/ 9043781 h 10695515"/>
              <a:gd name="connsiteX34" fmla="*/ 19986 w 4123786"/>
              <a:gd name="connsiteY34" fmla="*/ 8991028 h 10695515"/>
              <a:gd name="connsiteX35" fmla="*/ 30530 w 4123786"/>
              <a:gd name="connsiteY35" fmla="*/ 8936768 h 10695515"/>
              <a:gd name="connsiteX36" fmla="*/ 30530 w 4123786"/>
              <a:gd name="connsiteY36" fmla="*/ 8213677 h 10695515"/>
              <a:gd name="connsiteX37" fmla="*/ 30530 w 4123786"/>
              <a:gd name="connsiteY37" fmla="*/ 8117697 h 10695515"/>
              <a:gd name="connsiteX38" fmla="*/ 19292 w 4123786"/>
              <a:gd name="connsiteY38" fmla="*/ 8064088 h 10695515"/>
              <a:gd name="connsiteX39" fmla="*/ 6414 w 4123786"/>
              <a:gd name="connsiteY39" fmla="*/ 8009276 h 10695515"/>
              <a:gd name="connsiteX40" fmla="*/ 862 w 4123786"/>
              <a:gd name="connsiteY40" fmla="*/ 7956458 h 10695515"/>
              <a:gd name="connsiteX41" fmla="*/ 0 w 4123786"/>
              <a:gd name="connsiteY41" fmla="*/ 7915797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090259 w 4123786"/>
              <a:gd name="connsiteY20" fmla="*/ 0 h 10695515"/>
              <a:gd name="connsiteX21" fmla="*/ 4123786 w 4123786"/>
              <a:gd name="connsiteY21" fmla="*/ 33528 h 10695515"/>
              <a:gd name="connsiteX22" fmla="*/ 4123786 w 4123786"/>
              <a:gd name="connsiteY22" fmla="*/ 2779490 h 10695515"/>
              <a:gd name="connsiteX23" fmla="*/ 4123785 w 4123786"/>
              <a:gd name="connsiteY23" fmla="*/ 2779492 h 10695515"/>
              <a:gd name="connsiteX24" fmla="*/ 4123785 w 4123786"/>
              <a:gd name="connsiteY24" fmla="*/ 3099544 h 10695515"/>
              <a:gd name="connsiteX25" fmla="*/ 4123785 w 4123786"/>
              <a:gd name="connsiteY25" fmla="*/ 4850102 h 10695515"/>
              <a:gd name="connsiteX26" fmla="*/ 4123785 w 4123786"/>
              <a:gd name="connsiteY26" fmla="*/ 10662081 h 10695515"/>
              <a:gd name="connsiteX27" fmla="*/ 4090258 w 4123786"/>
              <a:gd name="connsiteY27" fmla="*/ 10695514 h 10695515"/>
              <a:gd name="connsiteX28" fmla="*/ 4072751 w 4123786"/>
              <a:gd name="connsiteY28" fmla="*/ 10695514 h 10695515"/>
              <a:gd name="connsiteX29" fmla="*/ 4072751 w 4123786"/>
              <a:gd name="connsiteY29" fmla="*/ 10695515 h 10695515"/>
              <a:gd name="connsiteX30" fmla="*/ 68003 w 4123786"/>
              <a:gd name="connsiteY30" fmla="*/ 10695515 h 10695515"/>
              <a:gd name="connsiteX31" fmla="*/ 30530 w 4123786"/>
              <a:gd name="connsiteY31" fmla="*/ 10659953 h 10695515"/>
              <a:gd name="connsiteX32" fmla="*/ 30530 w 4123786"/>
              <a:gd name="connsiteY32" fmla="*/ 9043781 h 10695515"/>
              <a:gd name="connsiteX33" fmla="*/ 19986 w 4123786"/>
              <a:gd name="connsiteY33" fmla="*/ 8991028 h 10695515"/>
              <a:gd name="connsiteX34" fmla="*/ 30530 w 4123786"/>
              <a:gd name="connsiteY34" fmla="*/ 8936768 h 10695515"/>
              <a:gd name="connsiteX35" fmla="*/ 30530 w 4123786"/>
              <a:gd name="connsiteY35" fmla="*/ 8213677 h 10695515"/>
              <a:gd name="connsiteX36" fmla="*/ 30530 w 4123786"/>
              <a:gd name="connsiteY36" fmla="*/ 8117697 h 10695515"/>
              <a:gd name="connsiteX37" fmla="*/ 19292 w 4123786"/>
              <a:gd name="connsiteY37" fmla="*/ 8064088 h 10695515"/>
              <a:gd name="connsiteX38" fmla="*/ 6414 w 4123786"/>
              <a:gd name="connsiteY38" fmla="*/ 8009276 h 10695515"/>
              <a:gd name="connsiteX39" fmla="*/ 862 w 4123786"/>
              <a:gd name="connsiteY39" fmla="*/ 7956458 h 10695515"/>
              <a:gd name="connsiteX40" fmla="*/ 0 w 4123786"/>
              <a:gd name="connsiteY40" fmla="*/ 7915797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090259 w 4123786"/>
              <a:gd name="connsiteY20" fmla="*/ 0 h 10695515"/>
              <a:gd name="connsiteX21" fmla="*/ 4123786 w 4123786"/>
              <a:gd name="connsiteY21" fmla="*/ 33528 h 10695515"/>
              <a:gd name="connsiteX22" fmla="*/ 4123786 w 4123786"/>
              <a:gd name="connsiteY22" fmla="*/ 2779490 h 10695515"/>
              <a:gd name="connsiteX23" fmla="*/ 4123785 w 4123786"/>
              <a:gd name="connsiteY23" fmla="*/ 3099544 h 10695515"/>
              <a:gd name="connsiteX24" fmla="*/ 4123785 w 4123786"/>
              <a:gd name="connsiteY24" fmla="*/ 4850102 h 10695515"/>
              <a:gd name="connsiteX25" fmla="*/ 4123785 w 4123786"/>
              <a:gd name="connsiteY25" fmla="*/ 10662081 h 10695515"/>
              <a:gd name="connsiteX26" fmla="*/ 4090258 w 4123786"/>
              <a:gd name="connsiteY26" fmla="*/ 10695514 h 10695515"/>
              <a:gd name="connsiteX27" fmla="*/ 4072751 w 4123786"/>
              <a:gd name="connsiteY27" fmla="*/ 10695514 h 10695515"/>
              <a:gd name="connsiteX28" fmla="*/ 4072751 w 4123786"/>
              <a:gd name="connsiteY28" fmla="*/ 10695515 h 10695515"/>
              <a:gd name="connsiteX29" fmla="*/ 68003 w 4123786"/>
              <a:gd name="connsiteY29" fmla="*/ 10695515 h 10695515"/>
              <a:gd name="connsiteX30" fmla="*/ 30530 w 4123786"/>
              <a:gd name="connsiteY30" fmla="*/ 10659953 h 10695515"/>
              <a:gd name="connsiteX31" fmla="*/ 30530 w 4123786"/>
              <a:gd name="connsiteY31" fmla="*/ 9043781 h 10695515"/>
              <a:gd name="connsiteX32" fmla="*/ 19986 w 4123786"/>
              <a:gd name="connsiteY32" fmla="*/ 8991028 h 10695515"/>
              <a:gd name="connsiteX33" fmla="*/ 30530 w 4123786"/>
              <a:gd name="connsiteY33" fmla="*/ 8936768 h 10695515"/>
              <a:gd name="connsiteX34" fmla="*/ 30530 w 4123786"/>
              <a:gd name="connsiteY34" fmla="*/ 8213677 h 10695515"/>
              <a:gd name="connsiteX35" fmla="*/ 30530 w 4123786"/>
              <a:gd name="connsiteY35" fmla="*/ 8117697 h 10695515"/>
              <a:gd name="connsiteX36" fmla="*/ 19292 w 4123786"/>
              <a:gd name="connsiteY36" fmla="*/ 8064088 h 10695515"/>
              <a:gd name="connsiteX37" fmla="*/ 6414 w 4123786"/>
              <a:gd name="connsiteY37" fmla="*/ 8009276 h 10695515"/>
              <a:gd name="connsiteX38" fmla="*/ 862 w 4123786"/>
              <a:gd name="connsiteY38" fmla="*/ 7956458 h 10695515"/>
              <a:gd name="connsiteX39" fmla="*/ 0 w 4123786"/>
              <a:gd name="connsiteY39" fmla="*/ 7915797 h 10695515"/>
              <a:gd name="connsiteX0" fmla="*/ 0 w 4123786"/>
              <a:gd name="connsiteY0" fmla="*/ 7915797 h 10695515"/>
              <a:gd name="connsiteX1" fmla="*/ 7600 w 4123786"/>
              <a:gd name="connsiteY1" fmla="*/ 7873197 h 10695515"/>
              <a:gd name="connsiteX2" fmla="*/ 4439 w 4123786"/>
              <a:gd name="connsiteY2" fmla="*/ 7844441 h 10695515"/>
              <a:gd name="connsiteX3" fmla="*/ 12582 w 4123786"/>
              <a:gd name="connsiteY3" fmla="*/ 7790887 h 10695515"/>
              <a:gd name="connsiteX4" fmla="*/ 20085 w 4123786"/>
              <a:gd name="connsiteY4" fmla="*/ 7712540 h 10695515"/>
              <a:gd name="connsiteX5" fmla="*/ 28081 w 4123786"/>
              <a:gd name="connsiteY5" fmla="*/ 7658609 h 10695515"/>
              <a:gd name="connsiteX6" fmla="*/ 30530 w 4123786"/>
              <a:gd name="connsiteY6" fmla="*/ 7648210 h 10695515"/>
              <a:gd name="connsiteX7" fmla="*/ 30530 w 4123786"/>
              <a:gd name="connsiteY7" fmla="*/ 7295316 h 10695515"/>
              <a:gd name="connsiteX8" fmla="*/ 27793 w 4123786"/>
              <a:gd name="connsiteY8" fmla="*/ 7269284 h 10695515"/>
              <a:gd name="connsiteX9" fmla="*/ 30530 w 4123786"/>
              <a:gd name="connsiteY9" fmla="*/ 7181458 h 10695515"/>
              <a:gd name="connsiteX10" fmla="*/ 26802 w 4123786"/>
              <a:gd name="connsiteY10" fmla="*/ 7168704 h 10695515"/>
              <a:gd name="connsiteX11" fmla="*/ 30530 w 4123786"/>
              <a:gd name="connsiteY11" fmla="*/ 7082840 h 10695515"/>
              <a:gd name="connsiteX12" fmla="*/ 27363 w 4123786"/>
              <a:gd name="connsiteY12" fmla="*/ 6988764 h 10695515"/>
              <a:gd name="connsiteX13" fmla="*/ 18853 w 4123786"/>
              <a:gd name="connsiteY13" fmla="*/ 6981739 h 10695515"/>
              <a:gd name="connsiteX14" fmla="*/ 18106 w 4123786"/>
              <a:gd name="connsiteY14" fmla="*/ 6961107 h 10695515"/>
              <a:gd name="connsiteX15" fmla="*/ 18269 w 4123786"/>
              <a:gd name="connsiteY15" fmla="*/ 6928626 h 10695515"/>
              <a:gd name="connsiteX16" fmla="*/ 27200 w 4123786"/>
              <a:gd name="connsiteY16" fmla="*/ 6855869 h 10695515"/>
              <a:gd name="connsiteX17" fmla="*/ 21919 w 4123786"/>
              <a:gd name="connsiteY17" fmla="*/ 40543 h 10695515"/>
              <a:gd name="connsiteX18" fmla="*/ 47162 w 4123786"/>
              <a:gd name="connsiteY18" fmla="*/ 4670 h 10695515"/>
              <a:gd name="connsiteX19" fmla="*/ 68017 w 4123786"/>
              <a:gd name="connsiteY19" fmla="*/ 37 h 10695515"/>
              <a:gd name="connsiteX20" fmla="*/ 4090259 w 4123786"/>
              <a:gd name="connsiteY20" fmla="*/ 0 h 10695515"/>
              <a:gd name="connsiteX21" fmla="*/ 4123786 w 4123786"/>
              <a:gd name="connsiteY21" fmla="*/ 33528 h 10695515"/>
              <a:gd name="connsiteX22" fmla="*/ 4123785 w 4123786"/>
              <a:gd name="connsiteY22" fmla="*/ 3099544 h 10695515"/>
              <a:gd name="connsiteX23" fmla="*/ 4123785 w 4123786"/>
              <a:gd name="connsiteY23" fmla="*/ 4850102 h 10695515"/>
              <a:gd name="connsiteX24" fmla="*/ 4123785 w 4123786"/>
              <a:gd name="connsiteY24" fmla="*/ 10662081 h 10695515"/>
              <a:gd name="connsiteX25" fmla="*/ 4090258 w 4123786"/>
              <a:gd name="connsiteY25" fmla="*/ 10695514 h 10695515"/>
              <a:gd name="connsiteX26" fmla="*/ 4072751 w 4123786"/>
              <a:gd name="connsiteY26" fmla="*/ 10695514 h 10695515"/>
              <a:gd name="connsiteX27" fmla="*/ 4072751 w 4123786"/>
              <a:gd name="connsiteY27" fmla="*/ 10695515 h 10695515"/>
              <a:gd name="connsiteX28" fmla="*/ 68003 w 4123786"/>
              <a:gd name="connsiteY28" fmla="*/ 10695515 h 10695515"/>
              <a:gd name="connsiteX29" fmla="*/ 30530 w 4123786"/>
              <a:gd name="connsiteY29" fmla="*/ 10659953 h 10695515"/>
              <a:gd name="connsiteX30" fmla="*/ 30530 w 4123786"/>
              <a:gd name="connsiteY30" fmla="*/ 9043781 h 10695515"/>
              <a:gd name="connsiteX31" fmla="*/ 19986 w 4123786"/>
              <a:gd name="connsiteY31" fmla="*/ 8991028 h 10695515"/>
              <a:gd name="connsiteX32" fmla="*/ 30530 w 4123786"/>
              <a:gd name="connsiteY32" fmla="*/ 8936768 h 10695515"/>
              <a:gd name="connsiteX33" fmla="*/ 30530 w 4123786"/>
              <a:gd name="connsiteY33" fmla="*/ 8213677 h 10695515"/>
              <a:gd name="connsiteX34" fmla="*/ 30530 w 4123786"/>
              <a:gd name="connsiteY34" fmla="*/ 8117697 h 10695515"/>
              <a:gd name="connsiteX35" fmla="*/ 19292 w 4123786"/>
              <a:gd name="connsiteY35" fmla="*/ 8064088 h 10695515"/>
              <a:gd name="connsiteX36" fmla="*/ 6414 w 4123786"/>
              <a:gd name="connsiteY36" fmla="*/ 8009276 h 10695515"/>
              <a:gd name="connsiteX37" fmla="*/ 862 w 4123786"/>
              <a:gd name="connsiteY37" fmla="*/ 7956458 h 10695515"/>
              <a:gd name="connsiteX38" fmla="*/ 0 w 4123786"/>
              <a:gd name="connsiteY38" fmla="*/ 7915797 h 10695515"/>
              <a:gd name="connsiteX0" fmla="*/ 0 w 4126269"/>
              <a:gd name="connsiteY0" fmla="*/ 7915797 h 10695515"/>
              <a:gd name="connsiteX1" fmla="*/ 7600 w 4126269"/>
              <a:gd name="connsiteY1" fmla="*/ 7873197 h 10695515"/>
              <a:gd name="connsiteX2" fmla="*/ 4439 w 4126269"/>
              <a:gd name="connsiteY2" fmla="*/ 7844441 h 10695515"/>
              <a:gd name="connsiteX3" fmla="*/ 12582 w 4126269"/>
              <a:gd name="connsiteY3" fmla="*/ 7790887 h 10695515"/>
              <a:gd name="connsiteX4" fmla="*/ 20085 w 4126269"/>
              <a:gd name="connsiteY4" fmla="*/ 7712540 h 10695515"/>
              <a:gd name="connsiteX5" fmla="*/ 28081 w 4126269"/>
              <a:gd name="connsiteY5" fmla="*/ 7658609 h 10695515"/>
              <a:gd name="connsiteX6" fmla="*/ 30530 w 4126269"/>
              <a:gd name="connsiteY6" fmla="*/ 7648210 h 10695515"/>
              <a:gd name="connsiteX7" fmla="*/ 30530 w 4126269"/>
              <a:gd name="connsiteY7" fmla="*/ 7295316 h 10695515"/>
              <a:gd name="connsiteX8" fmla="*/ 27793 w 4126269"/>
              <a:gd name="connsiteY8" fmla="*/ 7269284 h 10695515"/>
              <a:gd name="connsiteX9" fmla="*/ 30530 w 4126269"/>
              <a:gd name="connsiteY9" fmla="*/ 7181458 h 10695515"/>
              <a:gd name="connsiteX10" fmla="*/ 26802 w 4126269"/>
              <a:gd name="connsiteY10" fmla="*/ 7168704 h 10695515"/>
              <a:gd name="connsiteX11" fmla="*/ 30530 w 4126269"/>
              <a:gd name="connsiteY11" fmla="*/ 7082840 h 10695515"/>
              <a:gd name="connsiteX12" fmla="*/ 27363 w 4126269"/>
              <a:gd name="connsiteY12" fmla="*/ 6988764 h 10695515"/>
              <a:gd name="connsiteX13" fmla="*/ 18853 w 4126269"/>
              <a:gd name="connsiteY13" fmla="*/ 6981739 h 10695515"/>
              <a:gd name="connsiteX14" fmla="*/ 18106 w 4126269"/>
              <a:gd name="connsiteY14" fmla="*/ 6961107 h 10695515"/>
              <a:gd name="connsiteX15" fmla="*/ 18269 w 4126269"/>
              <a:gd name="connsiteY15" fmla="*/ 6928626 h 10695515"/>
              <a:gd name="connsiteX16" fmla="*/ 27200 w 4126269"/>
              <a:gd name="connsiteY16" fmla="*/ 6855869 h 10695515"/>
              <a:gd name="connsiteX17" fmla="*/ 21919 w 4126269"/>
              <a:gd name="connsiteY17" fmla="*/ 40543 h 10695515"/>
              <a:gd name="connsiteX18" fmla="*/ 47162 w 4126269"/>
              <a:gd name="connsiteY18" fmla="*/ 4670 h 10695515"/>
              <a:gd name="connsiteX19" fmla="*/ 68017 w 4126269"/>
              <a:gd name="connsiteY19" fmla="*/ 37 h 10695515"/>
              <a:gd name="connsiteX20" fmla="*/ 4090259 w 4126269"/>
              <a:gd name="connsiteY20" fmla="*/ 0 h 10695515"/>
              <a:gd name="connsiteX21" fmla="*/ 4123786 w 4126269"/>
              <a:gd name="connsiteY21" fmla="*/ 33528 h 10695515"/>
              <a:gd name="connsiteX22" fmla="*/ 4123785 w 4126269"/>
              <a:gd name="connsiteY22" fmla="*/ 4850102 h 10695515"/>
              <a:gd name="connsiteX23" fmla="*/ 4123785 w 4126269"/>
              <a:gd name="connsiteY23" fmla="*/ 10662081 h 10695515"/>
              <a:gd name="connsiteX24" fmla="*/ 4090258 w 4126269"/>
              <a:gd name="connsiteY24" fmla="*/ 10695514 h 10695515"/>
              <a:gd name="connsiteX25" fmla="*/ 4072751 w 4126269"/>
              <a:gd name="connsiteY25" fmla="*/ 10695514 h 10695515"/>
              <a:gd name="connsiteX26" fmla="*/ 4072751 w 4126269"/>
              <a:gd name="connsiteY26" fmla="*/ 10695515 h 10695515"/>
              <a:gd name="connsiteX27" fmla="*/ 68003 w 4126269"/>
              <a:gd name="connsiteY27" fmla="*/ 10695515 h 10695515"/>
              <a:gd name="connsiteX28" fmla="*/ 30530 w 4126269"/>
              <a:gd name="connsiteY28" fmla="*/ 10659953 h 10695515"/>
              <a:gd name="connsiteX29" fmla="*/ 30530 w 4126269"/>
              <a:gd name="connsiteY29" fmla="*/ 9043781 h 10695515"/>
              <a:gd name="connsiteX30" fmla="*/ 19986 w 4126269"/>
              <a:gd name="connsiteY30" fmla="*/ 8991028 h 10695515"/>
              <a:gd name="connsiteX31" fmla="*/ 30530 w 4126269"/>
              <a:gd name="connsiteY31" fmla="*/ 8936768 h 10695515"/>
              <a:gd name="connsiteX32" fmla="*/ 30530 w 4126269"/>
              <a:gd name="connsiteY32" fmla="*/ 8213677 h 10695515"/>
              <a:gd name="connsiteX33" fmla="*/ 30530 w 4126269"/>
              <a:gd name="connsiteY33" fmla="*/ 8117697 h 10695515"/>
              <a:gd name="connsiteX34" fmla="*/ 19292 w 4126269"/>
              <a:gd name="connsiteY34" fmla="*/ 8064088 h 10695515"/>
              <a:gd name="connsiteX35" fmla="*/ 6414 w 4126269"/>
              <a:gd name="connsiteY35" fmla="*/ 8009276 h 10695515"/>
              <a:gd name="connsiteX36" fmla="*/ 862 w 4126269"/>
              <a:gd name="connsiteY36" fmla="*/ 7956458 h 10695515"/>
              <a:gd name="connsiteX37" fmla="*/ 0 w 4126269"/>
              <a:gd name="connsiteY37" fmla="*/ 7915797 h 10695515"/>
              <a:gd name="connsiteX0" fmla="*/ 0 w 4127976"/>
              <a:gd name="connsiteY0" fmla="*/ 7915797 h 10695515"/>
              <a:gd name="connsiteX1" fmla="*/ 7600 w 4127976"/>
              <a:gd name="connsiteY1" fmla="*/ 7873197 h 10695515"/>
              <a:gd name="connsiteX2" fmla="*/ 4439 w 4127976"/>
              <a:gd name="connsiteY2" fmla="*/ 7844441 h 10695515"/>
              <a:gd name="connsiteX3" fmla="*/ 12582 w 4127976"/>
              <a:gd name="connsiteY3" fmla="*/ 7790887 h 10695515"/>
              <a:gd name="connsiteX4" fmla="*/ 20085 w 4127976"/>
              <a:gd name="connsiteY4" fmla="*/ 7712540 h 10695515"/>
              <a:gd name="connsiteX5" fmla="*/ 28081 w 4127976"/>
              <a:gd name="connsiteY5" fmla="*/ 7658609 h 10695515"/>
              <a:gd name="connsiteX6" fmla="*/ 30530 w 4127976"/>
              <a:gd name="connsiteY6" fmla="*/ 7648210 h 10695515"/>
              <a:gd name="connsiteX7" fmla="*/ 30530 w 4127976"/>
              <a:gd name="connsiteY7" fmla="*/ 7295316 h 10695515"/>
              <a:gd name="connsiteX8" fmla="*/ 27793 w 4127976"/>
              <a:gd name="connsiteY8" fmla="*/ 7269284 h 10695515"/>
              <a:gd name="connsiteX9" fmla="*/ 30530 w 4127976"/>
              <a:gd name="connsiteY9" fmla="*/ 7181458 h 10695515"/>
              <a:gd name="connsiteX10" fmla="*/ 26802 w 4127976"/>
              <a:gd name="connsiteY10" fmla="*/ 7168704 h 10695515"/>
              <a:gd name="connsiteX11" fmla="*/ 30530 w 4127976"/>
              <a:gd name="connsiteY11" fmla="*/ 7082840 h 10695515"/>
              <a:gd name="connsiteX12" fmla="*/ 27363 w 4127976"/>
              <a:gd name="connsiteY12" fmla="*/ 6988764 h 10695515"/>
              <a:gd name="connsiteX13" fmla="*/ 18853 w 4127976"/>
              <a:gd name="connsiteY13" fmla="*/ 6981739 h 10695515"/>
              <a:gd name="connsiteX14" fmla="*/ 18106 w 4127976"/>
              <a:gd name="connsiteY14" fmla="*/ 6961107 h 10695515"/>
              <a:gd name="connsiteX15" fmla="*/ 18269 w 4127976"/>
              <a:gd name="connsiteY15" fmla="*/ 6928626 h 10695515"/>
              <a:gd name="connsiteX16" fmla="*/ 27200 w 4127976"/>
              <a:gd name="connsiteY16" fmla="*/ 6855869 h 10695515"/>
              <a:gd name="connsiteX17" fmla="*/ 21919 w 4127976"/>
              <a:gd name="connsiteY17" fmla="*/ 40543 h 10695515"/>
              <a:gd name="connsiteX18" fmla="*/ 47162 w 4127976"/>
              <a:gd name="connsiteY18" fmla="*/ 4670 h 10695515"/>
              <a:gd name="connsiteX19" fmla="*/ 68017 w 4127976"/>
              <a:gd name="connsiteY19" fmla="*/ 37 h 10695515"/>
              <a:gd name="connsiteX20" fmla="*/ 4090259 w 4127976"/>
              <a:gd name="connsiteY20" fmla="*/ 0 h 10695515"/>
              <a:gd name="connsiteX21" fmla="*/ 4123786 w 4127976"/>
              <a:gd name="connsiteY21" fmla="*/ 33528 h 10695515"/>
              <a:gd name="connsiteX22" fmla="*/ 4123785 w 4127976"/>
              <a:gd name="connsiteY22" fmla="*/ 10662081 h 10695515"/>
              <a:gd name="connsiteX23" fmla="*/ 4090258 w 4127976"/>
              <a:gd name="connsiteY23" fmla="*/ 10695514 h 10695515"/>
              <a:gd name="connsiteX24" fmla="*/ 4072751 w 4127976"/>
              <a:gd name="connsiteY24" fmla="*/ 10695514 h 10695515"/>
              <a:gd name="connsiteX25" fmla="*/ 4072751 w 4127976"/>
              <a:gd name="connsiteY25" fmla="*/ 10695515 h 10695515"/>
              <a:gd name="connsiteX26" fmla="*/ 68003 w 4127976"/>
              <a:gd name="connsiteY26" fmla="*/ 10695515 h 10695515"/>
              <a:gd name="connsiteX27" fmla="*/ 30530 w 4127976"/>
              <a:gd name="connsiteY27" fmla="*/ 10659953 h 10695515"/>
              <a:gd name="connsiteX28" fmla="*/ 30530 w 4127976"/>
              <a:gd name="connsiteY28" fmla="*/ 9043781 h 10695515"/>
              <a:gd name="connsiteX29" fmla="*/ 19986 w 4127976"/>
              <a:gd name="connsiteY29" fmla="*/ 8991028 h 10695515"/>
              <a:gd name="connsiteX30" fmla="*/ 30530 w 4127976"/>
              <a:gd name="connsiteY30" fmla="*/ 8936768 h 10695515"/>
              <a:gd name="connsiteX31" fmla="*/ 30530 w 4127976"/>
              <a:gd name="connsiteY31" fmla="*/ 8213677 h 10695515"/>
              <a:gd name="connsiteX32" fmla="*/ 30530 w 4127976"/>
              <a:gd name="connsiteY32" fmla="*/ 8117697 h 10695515"/>
              <a:gd name="connsiteX33" fmla="*/ 19292 w 4127976"/>
              <a:gd name="connsiteY33" fmla="*/ 8064088 h 10695515"/>
              <a:gd name="connsiteX34" fmla="*/ 6414 w 4127976"/>
              <a:gd name="connsiteY34" fmla="*/ 8009276 h 10695515"/>
              <a:gd name="connsiteX35" fmla="*/ 862 w 4127976"/>
              <a:gd name="connsiteY35" fmla="*/ 7956458 h 10695515"/>
              <a:gd name="connsiteX36" fmla="*/ 0 w 4127976"/>
              <a:gd name="connsiteY36" fmla="*/ 7915797 h 10695515"/>
              <a:gd name="connsiteX0" fmla="*/ 0 w 4127976"/>
              <a:gd name="connsiteY0" fmla="*/ 7915797 h 10695515"/>
              <a:gd name="connsiteX1" fmla="*/ 7600 w 4127976"/>
              <a:gd name="connsiteY1" fmla="*/ 7873197 h 10695515"/>
              <a:gd name="connsiteX2" fmla="*/ 4439 w 4127976"/>
              <a:gd name="connsiteY2" fmla="*/ 7844441 h 10695515"/>
              <a:gd name="connsiteX3" fmla="*/ 12582 w 4127976"/>
              <a:gd name="connsiteY3" fmla="*/ 7790887 h 10695515"/>
              <a:gd name="connsiteX4" fmla="*/ 20085 w 4127976"/>
              <a:gd name="connsiteY4" fmla="*/ 7712540 h 10695515"/>
              <a:gd name="connsiteX5" fmla="*/ 28081 w 4127976"/>
              <a:gd name="connsiteY5" fmla="*/ 7658609 h 10695515"/>
              <a:gd name="connsiteX6" fmla="*/ 30530 w 4127976"/>
              <a:gd name="connsiteY6" fmla="*/ 7648210 h 10695515"/>
              <a:gd name="connsiteX7" fmla="*/ 30530 w 4127976"/>
              <a:gd name="connsiteY7" fmla="*/ 7295316 h 10695515"/>
              <a:gd name="connsiteX8" fmla="*/ 27793 w 4127976"/>
              <a:gd name="connsiteY8" fmla="*/ 7269284 h 10695515"/>
              <a:gd name="connsiteX9" fmla="*/ 30530 w 4127976"/>
              <a:gd name="connsiteY9" fmla="*/ 7181458 h 10695515"/>
              <a:gd name="connsiteX10" fmla="*/ 26802 w 4127976"/>
              <a:gd name="connsiteY10" fmla="*/ 7168704 h 10695515"/>
              <a:gd name="connsiteX11" fmla="*/ 30530 w 4127976"/>
              <a:gd name="connsiteY11" fmla="*/ 7082840 h 10695515"/>
              <a:gd name="connsiteX12" fmla="*/ 27363 w 4127976"/>
              <a:gd name="connsiteY12" fmla="*/ 6988764 h 10695515"/>
              <a:gd name="connsiteX13" fmla="*/ 18853 w 4127976"/>
              <a:gd name="connsiteY13" fmla="*/ 6981739 h 10695515"/>
              <a:gd name="connsiteX14" fmla="*/ 18106 w 4127976"/>
              <a:gd name="connsiteY14" fmla="*/ 6961107 h 10695515"/>
              <a:gd name="connsiteX15" fmla="*/ 18269 w 4127976"/>
              <a:gd name="connsiteY15" fmla="*/ 6928626 h 10695515"/>
              <a:gd name="connsiteX16" fmla="*/ 21919 w 4127976"/>
              <a:gd name="connsiteY16" fmla="*/ 40543 h 10695515"/>
              <a:gd name="connsiteX17" fmla="*/ 47162 w 4127976"/>
              <a:gd name="connsiteY17" fmla="*/ 4670 h 10695515"/>
              <a:gd name="connsiteX18" fmla="*/ 68017 w 4127976"/>
              <a:gd name="connsiteY18" fmla="*/ 37 h 10695515"/>
              <a:gd name="connsiteX19" fmla="*/ 4090259 w 4127976"/>
              <a:gd name="connsiteY19" fmla="*/ 0 h 10695515"/>
              <a:gd name="connsiteX20" fmla="*/ 4123786 w 4127976"/>
              <a:gd name="connsiteY20" fmla="*/ 33528 h 10695515"/>
              <a:gd name="connsiteX21" fmla="*/ 4123785 w 4127976"/>
              <a:gd name="connsiteY21" fmla="*/ 10662081 h 10695515"/>
              <a:gd name="connsiteX22" fmla="*/ 4090258 w 4127976"/>
              <a:gd name="connsiteY22" fmla="*/ 10695514 h 10695515"/>
              <a:gd name="connsiteX23" fmla="*/ 4072751 w 4127976"/>
              <a:gd name="connsiteY23" fmla="*/ 10695514 h 10695515"/>
              <a:gd name="connsiteX24" fmla="*/ 4072751 w 4127976"/>
              <a:gd name="connsiteY24" fmla="*/ 10695515 h 10695515"/>
              <a:gd name="connsiteX25" fmla="*/ 68003 w 4127976"/>
              <a:gd name="connsiteY25" fmla="*/ 10695515 h 10695515"/>
              <a:gd name="connsiteX26" fmla="*/ 30530 w 4127976"/>
              <a:gd name="connsiteY26" fmla="*/ 10659953 h 10695515"/>
              <a:gd name="connsiteX27" fmla="*/ 30530 w 4127976"/>
              <a:gd name="connsiteY27" fmla="*/ 9043781 h 10695515"/>
              <a:gd name="connsiteX28" fmla="*/ 19986 w 4127976"/>
              <a:gd name="connsiteY28" fmla="*/ 8991028 h 10695515"/>
              <a:gd name="connsiteX29" fmla="*/ 30530 w 4127976"/>
              <a:gd name="connsiteY29" fmla="*/ 8936768 h 10695515"/>
              <a:gd name="connsiteX30" fmla="*/ 30530 w 4127976"/>
              <a:gd name="connsiteY30" fmla="*/ 8213677 h 10695515"/>
              <a:gd name="connsiteX31" fmla="*/ 30530 w 4127976"/>
              <a:gd name="connsiteY31" fmla="*/ 8117697 h 10695515"/>
              <a:gd name="connsiteX32" fmla="*/ 19292 w 4127976"/>
              <a:gd name="connsiteY32" fmla="*/ 8064088 h 10695515"/>
              <a:gd name="connsiteX33" fmla="*/ 6414 w 4127976"/>
              <a:gd name="connsiteY33" fmla="*/ 8009276 h 10695515"/>
              <a:gd name="connsiteX34" fmla="*/ 862 w 4127976"/>
              <a:gd name="connsiteY34" fmla="*/ 7956458 h 10695515"/>
              <a:gd name="connsiteX35" fmla="*/ 0 w 4127976"/>
              <a:gd name="connsiteY35" fmla="*/ 7915797 h 10695515"/>
              <a:gd name="connsiteX0" fmla="*/ 0 w 4127976"/>
              <a:gd name="connsiteY0" fmla="*/ 7915797 h 10695515"/>
              <a:gd name="connsiteX1" fmla="*/ 7600 w 4127976"/>
              <a:gd name="connsiteY1" fmla="*/ 7873197 h 10695515"/>
              <a:gd name="connsiteX2" fmla="*/ 4439 w 4127976"/>
              <a:gd name="connsiteY2" fmla="*/ 7844441 h 10695515"/>
              <a:gd name="connsiteX3" fmla="*/ 12582 w 4127976"/>
              <a:gd name="connsiteY3" fmla="*/ 7790887 h 10695515"/>
              <a:gd name="connsiteX4" fmla="*/ 20085 w 4127976"/>
              <a:gd name="connsiteY4" fmla="*/ 7712540 h 10695515"/>
              <a:gd name="connsiteX5" fmla="*/ 28081 w 4127976"/>
              <a:gd name="connsiteY5" fmla="*/ 7658609 h 10695515"/>
              <a:gd name="connsiteX6" fmla="*/ 30530 w 4127976"/>
              <a:gd name="connsiteY6" fmla="*/ 7648210 h 10695515"/>
              <a:gd name="connsiteX7" fmla="*/ 30530 w 4127976"/>
              <a:gd name="connsiteY7" fmla="*/ 7295316 h 10695515"/>
              <a:gd name="connsiteX8" fmla="*/ 27793 w 4127976"/>
              <a:gd name="connsiteY8" fmla="*/ 7269284 h 10695515"/>
              <a:gd name="connsiteX9" fmla="*/ 30530 w 4127976"/>
              <a:gd name="connsiteY9" fmla="*/ 7181458 h 10695515"/>
              <a:gd name="connsiteX10" fmla="*/ 26802 w 4127976"/>
              <a:gd name="connsiteY10" fmla="*/ 7168704 h 10695515"/>
              <a:gd name="connsiteX11" fmla="*/ 30530 w 4127976"/>
              <a:gd name="connsiteY11" fmla="*/ 7082840 h 10695515"/>
              <a:gd name="connsiteX12" fmla="*/ 27363 w 4127976"/>
              <a:gd name="connsiteY12" fmla="*/ 6988764 h 10695515"/>
              <a:gd name="connsiteX13" fmla="*/ 18853 w 4127976"/>
              <a:gd name="connsiteY13" fmla="*/ 6981739 h 10695515"/>
              <a:gd name="connsiteX14" fmla="*/ 18106 w 4127976"/>
              <a:gd name="connsiteY14" fmla="*/ 6961107 h 10695515"/>
              <a:gd name="connsiteX15" fmla="*/ 21919 w 4127976"/>
              <a:gd name="connsiteY15" fmla="*/ 40543 h 10695515"/>
              <a:gd name="connsiteX16" fmla="*/ 47162 w 4127976"/>
              <a:gd name="connsiteY16" fmla="*/ 4670 h 10695515"/>
              <a:gd name="connsiteX17" fmla="*/ 68017 w 4127976"/>
              <a:gd name="connsiteY17" fmla="*/ 37 h 10695515"/>
              <a:gd name="connsiteX18" fmla="*/ 4090259 w 4127976"/>
              <a:gd name="connsiteY18" fmla="*/ 0 h 10695515"/>
              <a:gd name="connsiteX19" fmla="*/ 4123786 w 4127976"/>
              <a:gd name="connsiteY19" fmla="*/ 33528 h 10695515"/>
              <a:gd name="connsiteX20" fmla="*/ 4123785 w 4127976"/>
              <a:gd name="connsiteY20" fmla="*/ 10662081 h 10695515"/>
              <a:gd name="connsiteX21" fmla="*/ 4090258 w 4127976"/>
              <a:gd name="connsiteY21" fmla="*/ 10695514 h 10695515"/>
              <a:gd name="connsiteX22" fmla="*/ 4072751 w 4127976"/>
              <a:gd name="connsiteY22" fmla="*/ 10695514 h 10695515"/>
              <a:gd name="connsiteX23" fmla="*/ 4072751 w 4127976"/>
              <a:gd name="connsiteY23" fmla="*/ 10695515 h 10695515"/>
              <a:gd name="connsiteX24" fmla="*/ 68003 w 4127976"/>
              <a:gd name="connsiteY24" fmla="*/ 10695515 h 10695515"/>
              <a:gd name="connsiteX25" fmla="*/ 30530 w 4127976"/>
              <a:gd name="connsiteY25" fmla="*/ 10659953 h 10695515"/>
              <a:gd name="connsiteX26" fmla="*/ 30530 w 4127976"/>
              <a:gd name="connsiteY26" fmla="*/ 9043781 h 10695515"/>
              <a:gd name="connsiteX27" fmla="*/ 19986 w 4127976"/>
              <a:gd name="connsiteY27" fmla="*/ 8991028 h 10695515"/>
              <a:gd name="connsiteX28" fmla="*/ 30530 w 4127976"/>
              <a:gd name="connsiteY28" fmla="*/ 8936768 h 10695515"/>
              <a:gd name="connsiteX29" fmla="*/ 30530 w 4127976"/>
              <a:gd name="connsiteY29" fmla="*/ 8213677 h 10695515"/>
              <a:gd name="connsiteX30" fmla="*/ 30530 w 4127976"/>
              <a:gd name="connsiteY30" fmla="*/ 8117697 h 10695515"/>
              <a:gd name="connsiteX31" fmla="*/ 19292 w 4127976"/>
              <a:gd name="connsiteY31" fmla="*/ 8064088 h 10695515"/>
              <a:gd name="connsiteX32" fmla="*/ 6414 w 4127976"/>
              <a:gd name="connsiteY32" fmla="*/ 8009276 h 10695515"/>
              <a:gd name="connsiteX33" fmla="*/ 862 w 4127976"/>
              <a:gd name="connsiteY33" fmla="*/ 7956458 h 10695515"/>
              <a:gd name="connsiteX34" fmla="*/ 0 w 4127976"/>
              <a:gd name="connsiteY34" fmla="*/ 7915797 h 10695515"/>
              <a:gd name="connsiteX0" fmla="*/ 0 w 4127976"/>
              <a:gd name="connsiteY0" fmla="*/ 7915797 h 10695515"/>
              <a:gd name="connsiteX1" fmla="*/ 7600 w 4127976"/>
              <a:gd name="connsiteY1" fmla="*/ 7873197 h 10695515"/>
              <a:gd name="connsiteX2" fmla="*/ 4439 w 4127976"/>
              <a:gd name="connsiteY2" fmla="*/ 7844441 h 10695515"/>
              <a:gd name="connsiteX3" fmla="*/ 12582 w 4127976"/>
              <a:gd name="connsiteY3" fmla="*/ 7790887 h 10695515"/>
              <a:gd name="connsiteX4" fmla="*/ 20085 w 4127976"/>
              <a:gd name="connsiteY4" fmla="*/ 7712540 h 10695515"/>
              <a:gd name="connsiteX5" fmla="*/ 28081 w 4127976"/>
              <a:gd name="connsiteY5" fmla="*/ 7658609 h 10695515"/>
              <a:gd name="connsiteX6" fmla="*/ 30530 w 4127976"/>
              <a:gd name="connsiteY6" fmla="*/ 7648210 h 10695515"/>
              <a:gd name="connsiteX7" fmla="*/ 30530 w 4127976"/>
              <a:gd name="connsiteY7" fmla="*/ 7295316 h 10695515"/>
              <a:gd name="connsiteX8" fmla="*/ 27793 w 4127976"/>
              <a:gd name="connsiteY8" fmla="*/ 7269284 h 10695515"/>
              <a:gd name="connsiteX9" fmla="*/ 30530 w 4127976"/>
              <a:gd name="connsiteY9" fmla="*/ 7181458 h 10695515"/>
              <a:gd name="connsiteX10" fmla="*/ 26802 w 4127976"/>
              <a:gd name="connsiteY10" fmla="*/ 7168704 h 10695515"/>
              <a:gd name="connsiteX11" fmla="*/ 30530 w 4127976"/>
              <a:gd name="connsiteY11" fmla="*/ 7082840 h 10695515"/>
              <a:gd name="connsiteX12" fmla="*/ 27363 w 4127976"/>
              <a:gd name="connsiteY12" fmla="*/ 6988764 h 10695515"/>
              <a:gd name="connsiteX13" fmla="*/ 18853 w 4127976"/>
              <a:gd name="connsiteY13" fmla="*/ 6981739 h 10695515"/>
              <a:gd name="connsiteX14" fmla="*/ 21919 w 4127976"/>
              <a:gd name="connsiteY14" fmla="*/ 40543 h 10695515"/>
              <a:gd name="connsiteX15" fmla="*/ 47162 w 4127976"/>
              <a:gd name="connsiteY15" fmla="*/ 4670 h 10695515"/>
              <a:gd name="connsiteX16" fmla="*/ 68017 w 4127976"/>
              <a:gd name="connsiteY16" fmla="*/ 37 h 10695515"/>
              <a:gd name="connsiteX17" fmla="*/ 4090259 w 4127976"/>
              <a:gd name="connsiteY17" fmla="*/ 0 h 10695515"/>
              <a:gd name="connsiteX18" fmla="*/ 4123786 w 4127976"/>
              <a:gd name="connsiteY18" fmla="*/ 33528 h 10695515"/>
              <a:gd name="connsiteX19" fmla="*/ 4123785 w 4127976"/>
              <a:gd name="connsiteY19" fmla="*/ 10662081 h 10695515"/>
              <a:gd name="connsiteX20" fmla="*/ 4090258 w 4127976"/>
              <a:gd name="connsiteY20" fmla="*/ 10695514 h 10695515"/>
              <a:gd name="connsiteX21" fmla="*/ 4072751 w 4127976"/>
              <a:gd name="connsiteY21" fmla="*/ 10695514 h 10695515"/>
              <a:gd name="connsiteX22" fmla="*/ 4072751 w 4127976"/>
              <a:gd name="connsiteY22" fmla="*/ 10695515 h 10695515"/>
              <a:gd name="connsiteX23" fmla="*/ 68003 w 4127976"/>
              <a:gd name="connsiteY23" fmla="*/ 10695515 h 10695515"/>
              <a:gd name="connsiteX24" fmla="*/ 30530 w 4127976"/>
              <a:gd name="connsiteY24" fmla="*/ 10659953 h 10695515"/>
              <a:gd name="connsiteX25" fmla="*/ 30530 w 4127976"/>
              <a:gd name="connsiteY25" fmla="*/ 9043781 h 10695515"/>
              <a:gd name="connsiteX26" fmla="*/ 19986 w 4127976"/>
              <a:gd name="connsiteY26" fmla="*/ 8991028 h 10695515"/>
              <a:gd name="connsiteX27" fmla="*/ 30530 w 4127976"/>
              <a:gd name="connsiteY27" fmla="*/ 8936768 h 10695515"/>
              <a:gd name="connsiteX28" fmla="*/ 30530 w 4127976"/>
              <a:gd name="connsiteY28" fmla="*/ 8213677 h 10695515"/>
              <a:gd name="connsiteX29" fmla="*/ 30530 w 4127976"/>
              <a:gd name="connsiteY29" fmla="*/ 8117697 h 10695515"/>
              <a:gd name="connsiteX30" fmla="*/ 19292 w 4127976"/>
              <a:gd name="connsiteY30" fmla="*/ 8064088 h 10695515"/>
              <a:gd name="connsiteX31" fmla="*/ 6414 w 4127976"/>
              <a:gd name="connsiteY31" fmla="*/ 8009276 h 10695515"/>
              <a:gd name="connsiteX32" fmla="*/ 862 w 4127976"/>
              <a:gd name="connsiteY32" fmla="*/ 7956458 h 10695515"/>
              <a:gd name="connsiteX33" fmla="*/ 0 w 4127976"/>
              <a:gd name="connsiteY33" fmla="*/ 7915797 h 10695515"/>
              <a:gd name="connsiteX0" fmla="*/ 0 w 4127976"/>
              <a:gd name="connsiteY0" fmla="*/ 7915797 h 10695515"/>
              <a:gd name="connsiteX1" fmla="*/ 7600 w 4127976"/>
              <a:gd name="connsiteY1" fmla="*/ 7873197 h 10695515"/>
              <a:gd name="connsiteX2" fmla="*/ 4439 w 4127976"/>
              <a:gd name="connsiteY2" fmla="*/ 7844441 h 10695515"/>
              <a:gd name="connsiteX3" fmla="*/ 12582 w 4127976"/>
              <a:gd name="connsiteY3" fmla="*/ 7790887 h 10695515"/>
              <a:gd name="connsiteX4" fmla="*/ 20085 w 4127976"/>
              <a:gd name="connsiteY4" fmla="*/ 7712540 h 10695515"/>
              <a:gd name="connsiteX5" fmla="*/ 28081 w 4127976"/>
              <a:gd name="connsiteY5" fmla="*/ 7658609 h 10695515"/>
              <a:gd name="connsiteX6" fmla="*/ 30530 w 4127976"/>
              <a:gd name="connsiteY6" fmla="*/ 7648210 h 10695515"/>
              <a:gd name="connsiteX7" fmla="*/ 30530 w 4127976"/>
              <a:gd name="connsiteY7" fmla="*/ 7295316 h 10695515"/>
              <a:gd name="connsiteX8" fmla="*/ 27793 w 4127976"/>
              <a:gd name="connsiteY8" fmla="*/ 7269284 h 10695515"/>
              <a:gd name="connsiteX9" fmla="*/ 30530 w 4127976"/>
              <a:gd name="connsiteY9" fmla="*/ 7181458 h 10695515"/>
              <a:gd name="connsiteX10" fmla="*/ 26802 w 4127976"/>
              <a:gd name="connsiteY10" fmla="*/ 7168704 h 10695515"/>
              <a:gd name="connsiteX11" fmla="*/ 30530 w 4127976"/>
              <a:gd name="connsiteY11" fmla="*/ 7082840 h 10695515"/>
              <a:gd name="connsiteX12" fmla="*/ 27363 w 4127976"/>
              <a:gd name="connsiteY12" fmla="*/ 6988764 h 10695515"/>
              <a:gd name="connsiteX13" fmla="*/ 21919 w 4127976"/>
              <a:gd name="connsiteY13" fmla="*/ 40543 h 10695515"/>
              <a:gd name="connsiteX14" fmla="*/ 47162 w 4127976"/>
              <a:gd name="connsiteY14" fmla="*/ 4670 h 10695515"/>
              <a:gd name="connsiteX15" fmla="*/ 68017 w 4127976"/>
              <a:gd name="connsiteY15" fmla="*/ 37 h 10695515"/>
              <a:gd name="connsiteX16" fmla="*/ 4090259 w 4127976"/>
              <a:gd name="connsiteY16" fmla="*/ 0 h 10695515"/>
              <a:gd name="connsiteX17" fmla="*/ 4123786 w 4127976"/>
              <a:gd name="connsiteY17" fmla="*/ 33528 h 10695515"/>
              <a:gd name="connsiteX18" fmla="*/ 4123785 w 4127976"/>
              <a:gd name="connsiteY18" fmla="*/ 10662081 h 10695515"/>
              <a:gd name="connsiteX19" fmla="*/ 4090258 w 4127976"/>
              <a:gd name="connsiteY19" fmla="*/ 10695514 h 10695515"/>
              <a:gd name="connsiteX20" fmla="*/ 4072751 w 4127976"/>
              <a:gd name="connsiteY20" fmla="*/ 10695514 h 10695515"/>
              <a:gd name="connsiteX21" fmla="*/ 4072751 w 4127976"/>
              <a:gd name="connsiteY21" fmla="*/ 10695515 h 10695515"/>
              <a:gd name="connsiteX22" fmla="*/ 68003 w 4127976"/>
              <a:gd name="connsiteY22" fmla="*/ 10695515 h 10695515"/>
              <a:gd name="connsiteX23" fmla="*/ 30530 w 4127976"/>
              <a:gd name="connsiteY23" fmla="*/ 10659953 h 10695515"/>
              <a:gd name="connsiteX24" fmla="*/ 30530 w 4127976"/>
              <a:gd name="connsiteY24" fmla="*/ 9043781 h 10695515"/>
              <a:gd name="connsiteX25" fmla="*/ 19986 w 4127976"/>
              <a:gd name="connsiteY25" fmla="*/ 8991028 h 10695515"/>
              <a:gd name="connsiteX26" fmla="*/ 30530 w 4127976"/>
              <a:gd name="connsiteY26" fmla="*/ 8936768 h 10695515"/>
              <a:gd name="connsiteX27" fmla="*/ 30530 w 4127976"/>
              <a:gd name="connsiteY27" fmla="*/ 8213677 h 10695515"/>
              <a:gd name="connsiteX28" fmla="*/ 30530 w 4127976"/>
              <a:gd name="connsiteY28" fmla="*/ 8117697 h 10695515"/>
              <a:gd name="connsiteX29" fmla="*/ 19292 w 4127976"/>
              <a:gd name="connsiteY29" fmla="*/ 8064088 h 10695515"/>
              <a:gd name="connsiteX30" fmla="*/ 6414 w 4127976"/>
              <a:gd name="connsiteY30" fmla="*/ 8009276 h 10695515"/>
              <a:gd name="connsiteX31" fmla="*/ 862 w 4127976"/>
              <a:gd name="connsiteY31" fmla="*/ 7956458 h 10695515"/>
              <a:gd name="connsiteX32" fmla="*/ 0 w 4127976"/>
              <a:gd name="connsiteY32" fmla="*/ 7915797 h 10695515"/>
              <a:gd name="connsiteX0" fmla="*/ 0 w 4127976"/>
              <a:gd name="connsiteY0" fmla="*/ 7915797 h 10695515"/>
              <a:gd name="connsiteX1" fmla="*/ 7600 w 4127976"/>
              <a:gd name="connsiteY1" fmla="*/ 7873197 h 10695515"/>
              <a:gd name="connsiteX2" fmla="*/ 4439 w 4127976"/>
              <a:gd name="connsiteY2" fmla="*/ 7844441 h 10695515"/>
              <a:gd name="connsiteX3" fmla="*/ 12582 w 4127976"/>
              <a:gd name="connsiteY3" fmla="*/ 7790887 h 10695515"/>
              <a:gd name="connsiteX4" fmla="*/ 20085 w 4127976"/>
              <a:gd name="connsiteY4" fmla="*/ 7712540 h 10695515"/>
              <a:gd name="connsiteX5" fmla="*/ 28081 w 4127976"/>
              <a:gd name="connsiteY5" fmla="*/ 7658609 h 10695515"/>
              <a:gd name="connsiteX6" fmla="*/ 30530 w 4127976"/>
              <a:gd name="connsiteY6" fmla="*/ 7648210 h 10695515"/>
              <a:gd name="connsiteX7" fmla="*/ 30530 w 4127976"/>
              <a:gd name="connsiteY7" fmla="*/ 7295316 h 10695515"/>
              <a:gd name="connsiteX8" fmla="*/ 27793 w 4127976"/>
              <a:gd name="connsiteY8" fmla="*/ 7269284 h 10695515"/>
              <a:gd name="connsiteX9" fmla="*/ 30530 w 4127976"/>
              <a:gd name="connsiteY9" fmla="*/ 7181458 h 10695515"/>
              <a:gd name="connsiteX10" fmla="*/ 26802 w 4127976"/>
              <a:gd name="connsiteY10" fmla="*/ 7168704 h 10695515"/>
              <a:gd name="connsiteX11" fmla="*/ 30530 w 4127976"/>
              <a:gd name="connsiteY11" fmla="*/ 7082840 h 10695515"/>
              <a:gd name="connsiteX12" fmla="*/ 21919 w 4127976"/>
              <a:gd name="connsiteY12" fmla="*/ 40543 h 10695515"/>
              <a:gd name="connsiteX13" fmla="*/ 47162 w 4127976"/>
              <a:gd name="connsiteY13" fmla="*/ 4670 h 10695515"/>
              <a:gd name="connsiteX14" fmla="*/ 68017 w 4127976"/>
              <a:gd name="connsiteY14" fmla="*/ 37 h 10695515"/>
              <a:gd name="connsiteX15" fmla="*/ 4090259 w 4127976"/>
              <a:gd name="connsiteY15" fmla="*/ 0 h 10695515"/>
              <a:gd name="connsiteX16" fmla="*/ 4123786 w 4127976"/>
              <a:gd name="connsiteY16" fmla="*/ 33528 h 10695515"/>
              <a:gd name="connsiteX17" fmla="*/ 4123785 w 4127976"/>
              <a:gd name="connsiteY17" fmla="*/ 10662081 h 10695515"/>
              <a:gd name="connsiteX18" fmla="*/ 4090258 w 4127976"/>
              <a:gd name="connsiteY18" fmla="*/ 10695514 h 10695515"/>
              <a:gd name="connsiteX19" fmla="*/ 4072751 w 4127976"/>
              <a:gd name="connsiteY19" fmla="*/ 10695514 h 10695515"/>
              <a:gd name="connsiteX20" fmla="*/ 4072751 w 4127976"/>
              <a:gd name="connsiteY20" fmla="*/ 10695515 h 10695515"/>
              <a:gd name="connsiteX21" fmla="*/ 68003 w 4127976"/>
              <a:gd name="connsiteY21" fmla="*/ 10695515 h 10695515"/>
              <a:gd name="connsiteX22" fmla="*/ 30530 w 4127976"/>
              <a:gd name="connsiteY22" fmla="*/ 10659953 h 10695515"/>
              <a:gd name="connsiteX23" fmla="*/ 30530 w 4127976"/>
              <a:gd name="connsiteY23" fmla="*/ 9043781 h 10695515"/>
              <a:gd name="connsiteX24" fmla="*/ 19986 w 4127976"/>
              <a:gd name="connsiteY24" fmla="*/ 8991028 h 10695515"/>
              <a:gd name="connsiteX25" fmla="*/ 30530 w 4127976"/>
              <a:gd name="connsiteY25" fmla="*/ 8936768 h 10695515"/>
              <a:gd name="connsiteX26" fmla="*/ 30530 w 4127976"/>
              <a:gd name="connsiteY26" fmla="*/ 8213677 h 10695515"/>
              <a:gd name="connsiteX27" fmla="*/ 30530 w 4127976"/>
              <a:gd name="connsiteY27" fmla="*/ 8117697 h 10695515"/>
              <a:gd name="connsiteX28" fmla="*/ 19292 w 4127976"/>
              <a:gd name="connsiteY28" fmla="*/ 8064088 h 10695515"/>
              <a:gd name="connsiteX29" fmla="*/ 6414 w 4127976"/>
              <a:gd name="connsiteY29" fmla="*/ 8009276 h 10695515"/>
              <a:gd name="connsiteX30" fmla="*/ 862 w 4127976"/>
              <a:gd name="connsiteY30" fmla="*/ 7956458 h 10695515"/>
              <a:gd name="connsiteX31" fmla="*/ 0 w 4127976"/>
              <a:gd name="connsiteY31" fmla="*/ 7915797 h 10695515"/>
              <a:gd name="connsiteX0" fmla="*/ 0 w 4127114"/>
              <a:gd name="connsiteY0" fmla="*/ 7956458 h 10695515"/>
              <a:gd name="connsiteX1" fmla="*/ 6738 w 4127114"/>
              <a:gd name="connsiteY1" fmla="*/ 7873197 h 10695515"/>
              <a:gd name="connsiteX2" fmla="*/ 3577 w 4127114"/>
              <a:gd name="connsiteY2" fmla="*/ 7844441 h 10695515"/>
              <a:gd name="connsiteX3" fmla="*/ 11720 w 4127114"/>
              <a:gd name="connsiteY3" fmla="*/ 7790887 h 10695515"/>
              <a:gd name="connsiteX4" fmla="*/ 19223 w 4127114"/>
              <a:gd name="connsiteY4" fmla="*/ 7712540 h 10695515"/>
              <a:gd name="connsiteX5" fmla="*/ 27219 w 4127114"/>
              <a:gd name="connsiteY5" fmla="*/ 7658609 h 10695515"/>
              <a:gd name="connsiteX6" fmla="*/ 29668 w 4127114"/>
              <a:gd name="connsiteY6" fmla="*/ 7648210 h 10695515"/>
              <a:gd name="connsiteX7" fmla="*/ 29668 w 4127114"/>
              <a:gd name="connsiteY7" fmla="*/ 7295316 h 10695515"/>
              <a:gd name="connsiteX8" fmla="*/ 26931 w 4127114"/>
              <a:gd name="connsiteY8" fmla="*/ 7269284 h 10695515"/>
              <a:gd name="connsiteX9" fmla="*/ 29668 w 4127114"/>
              <a:gd name="connsiteY9" fmla="*/ 7181458 h 10695515"/>
              <a:gd name="connsiteX10" fmla="*/ 25940 w 4127114"/>
              <a:gd name="connsiteY10" fmla="*/ 7168704 h 10695515"/>
              <a:gd name="connsiteX11" fmla="*/ 29668 w 4127114"/>
              <a:gd name="connsiteY11" fmla="*/ 7082840 h 10695515"/>
              <a:gd name="connsiteX12" fmla="*/ 21057 w 4127114"/>
              <a:gd name="connsiteY12" fmla="*/ 40543 h 10695515"/>
              <a:gd name="connsiteX13" fmla="*/ 46300 w 4127114"/>
              <a:gd name="connsiteY13" fmla="*/ 4670 h 10695515"/>
              <a:gd name="connsiteX14" fmla="*/ 67155 w 4127114"/>
              <a:gd name="connsiteY14" fmla="*/ 37 h 10695515"/>
              <a:gd name="connsiteX15" fmla="*/ 4089397 w 4127114"/>
              <a:gd name="connsiteY15" fmla="*/ 0 h 10695515"/>
              <a:gd name="connsiteX16" fmla="*/ 4122924 w 4127114"/>
              <a:gd name="connsiteY16" fmla="*/ 33528 h 10695515"/>
              <a:gd name="connsiteX17" fmla="*/ 4122923 w 4127114"/>
              <a:gd name="connsiteY17" fmla="*/ 10662081 h 10695515"/>
              <a:gd name="connsiteX18" fmla="*/ 4089396 w 4127114"/>
              <a:gd name="connsiteY18" fmla="*/ 10695514 h 10695515"/>
              <a:gd name="connsiteX19" fmla="*/ 4071889 w 4127114"/>
              <a:gd name="connsiteY19" fmla="*/ 10695514 h 10695515"/>
              <a:gd name="connsiteX20" fmla="*/ 4071889 w 4127114"/>
              <a:gd name="connsiteY20" fmla="*/ 10695515 h 10695515"/>
              <a:gd name="connsiteX21" fmla="*/ 67141 w 4127114"/>
              <a:gd name="connsiteY21" fmla="*/ 10695515 h 10695515"/>
              <a:gd name="connsiteX22" fmla="*/ 29668 w 4127114"/>
              <a:gd name="connsiteY22" fmla="*/ 10659953 h 10695515"/>
              <a:gd name="connsiteX23" fmla="*/ 29668 w 4127114"/>
              <a:gd name="connsiteY23" fmla="*/ 9043781 h 10695515"/>
              <a:gd name="connsiteX24" fmla="*/ 19124 w 4127114"/>
              <a:gd name="connsiteY24" fmla="*/ 8991028 h 10695515"/>
              <a:gd name="connsiteX25" fmla="*/ 29668 w 4127114"/>
              <a:gd name="connsiteY25" fmla="*/ 8936768 h 10695515"/>
              <a:gd name="connsiteX26" fmla="*/ 29668 w 4127114"/>
              <a:gd name="connsiteY26" fmla="*/ 8213677 h 10695515"/>
              <a:gd name="connsiteX27" fmla="*/ 29668 w 4127114"/>
              <a:gd name="connsiteY27" fmla="*/ 8117697 h 10695515"/>
              <a:gd name="connsiteX28" fmla="*/ 18430 w 4127114"/>
              <a:gd name="connsiteY28" fmla="*/ 8064088 h 10695515"/>
              <a:gd name="connsiteX29" fmla="*/ 5552 w 4127114"/>
              <a:gd name="connsiteY29" fmla="*/ 8009276 h 10695515"/>
              <a:gd name="connsiteX30" fmla="*/ 0 w 4127114"/>
              <a:gd name="connsiteY30" fmla="*/ 7956458 h 10695515"/>
              <a:gd name="connsiteX0" fmla="*/ 2074 w 4123636"/>
              <a:gd name="connsiteY0" fmla="*/ 8009276 h 10695515"/>
              <a:gd name="connsiteX1" fmla="*/ 3260 w 4123636"/>
              <a:gd name="connsiteY1" fmla="*/ 7873197 h 10695515"/>
              <a:gd name="connsiteX2" fmla="*/ 99 w 4123636"/>
              <a:gd name="connsiteY2" fmla="*/ 7844441 h 10695515"/>
              <a:gd name="connsiteX3" fmla="*/ 8242 w 4123636"/>
              <a:gd name="connsiteY3" fmla="*/ 7790887 h 10695515"/>
              <a:gd name="connsiteX4" fmla="*/ 15745 w 4123636"/>
              <a:gd name="connsiteY4" fmla="*/ 7712540 h 10695515"/>
              <a:gd name="connsiteX5" fmla="*/ 23741 w 4123636"/>
              <a:gd name="connsiteY5" fmla="*/ 7658609 h 10695515"/>
              <a:gd name="connsiteX6" fmla="*/ 26190 w 4123636"/>
              <a:gd name="connsiteY6" fmla="*/ 7648210 h 10695515"/>
              <a:gd name="connsiteX7" fmla="*/ 26190 w 4123636"/>
              <a:gd name="connsiteY7" fmla="*/ 7295316 h 10695515"/>
              <a:gd name="connsiteX8" fmla="*/ 23453 w 4123636"/>
              <a:gd name="connsiteY8" fmla="*/ 7269284 h 10695515"/>
              <a:gd name="connsiteX9" fmla="*/ 26190 w 4123636"/>
              <a:gd name="connsiteY9" fmla="*/ 7181458 h 10695515"/>
              <a:gd name="connsiteX10" fmla="*/ 22462 w 4123636"/>
              <a:gd name="connsiteY10" fmla="*/ 7168704 h 10695515"/>
              <a:gd name="connsiteX11" fmla="*/ 26190 w 4123636"/>
              <a:gd name="connsiteY11" fmla="*/ 7082840 h 10695515"/>
              <a:gd name="connsiteX12" fmla="*/ 17579 w 4123636"/>
              <a:gd name="connsiteY12" fmla="*/ 40543 h 10695515"/>
              <a:gd name="connsiteX13" fmla="*/ 42822 w 4123636"/>
              <a:gd name="connsiteY13" fmla="*/ 4670 h 10695515"/>
              <a:gd name="connsiteX14" fmla="*/ 63677 w 4123636"/>
              <a:gd name="connsiteY14" fmla="*/ 37 h 10695515"/>
              <a:gd name="connsiteX15" fmla="*/ 4085919 w 4123636"/>
              <a:gd name="connsiteY15" fmla="*/ 0 h 10695515"/>
              <a:gd name="connsiteX16" fmla="*/ 4119446 w 4123636"/>
              <a:gd name="connsiteY16" fmla="*/ 33528 h 10695515"/>
              <a:gd name="connsiteX17" fmla="*/ 4119445 w 4123636"/>
              <a:gd name="connsiteY17" fmla="*/ 10662081 h 10695515"/>
              <a:gd name="connsiteX18" fmla="*/ 4085918 w 4123636"/>
              <a:gd name="connsiteY18" fmla="*/ 10695514 h 10695515"/>
              <a:gd name="connsiteX19" fmla="*/ 4068411 w 4123636"/>
              <a:gd name="connsiteY19" fmla="*/ 10695514 h 10695515"/>
              <a:gd name="connsiteX20" fmla="*/ 4068411 w 4123636"/>
              <a:gd name="connsiteY20" fmla="*/ 10695515 h 10695515"/>
              <a:gd name="connsiteX21" fmla="*/ 63663 w 4123636"/>
              <a:gd name="connsiteY21" fmla="*/ 10695515 h 10695515"/>
              <a:gd name="connsiteX22" fmla="*/ 26190 w 4123636"/>
              <a:gd name="connsiteY22" fmla="*/ 10659953 h 10695515"/>
              <a:gd name="connsiteX23" fmla="*/ 26190 w 4123636"/>
              <a:gd name="connsiteY23" fmla="*/ 9043781 h 10695515"/>
              <a:gd name="connsiteX24" fmla="*/ 15646 w 4123636"/>
              <a:gd name="connsiteY24" fmla="*/ 8991028 h 10695515"/>
              <a:gd name="connsiteX25" fmla="*/ 26190 w 4123636"/>
              <a:gd name="connsiteY25" fmla="*/ 8936768 h 10695515"/>
              <a:gd name="connsiteX26" fmla="*/ 26190 w 4123636"/>
              <a:gd name="connsiteY26" fmla="*/ 8213677 h 10695515"/>
              <a:gd name="connsiteX27" fmla="*/ 26190 w 4123636"/>
              <a:gd name="connsiteY27" fmla="*/ 8117697 h 10695515"/>
              <a:gd name="connsiteX28" fmla="*/ 14952 w 4123636"/>
              <a:gd name="connsiteY28" fmla="*/ 8064088 h 10695515"/>
              <a:gd name="connsiteX29" fmla="*/ 2074 w 4123636"/>
              <a:gd name="connsiteY29" fmla="*/ 8009276 h 10695515"/>
              <a:gd name="connsiteX0" fmla="*/ 2471 w 4124033"/>
              <a:gd name="connsiteY0" fmla="*/ 8009276 h 10695515"/>
              <a:gd name="connsiteX1" fmla="*/ 496 w 4124033"/>
              <a:gd name="connsiteY1" fmla="*/ 7844441 h 10695515"/>
              <a:gd name="connsiteX2" fmla="*/ 8639 w 4124033"/>
              <a:gd name="connsiteY2" fmla="*/ 7790887 h 10695515"/>
              <a:gd name="connsiteX3" fmla="*/ 16142 w 4124033"/>
              <a:gd name="connsiteY3" fmla="*/ 7712540 h 10695515"/>
              <a:gd name="connsiteX4" fmla="*/ 24138 w 4124033"/>
              <a:gd name="connsiteY4" fmla="*/ 7658609 h 10695515"/>
              <a:gd name="connsiteX5" fmla="*/ 26587 w 4124033"/>
              <a:gd name="connsiteY5" fmla="*/ 7648210 h 10695515"/>
              <a:gd name="connsiteX6" fmla="*/ 26587 w 4124033"/>
              <a:gd name="connsiteY6" fmla="*/ 7295316 h 10695515"/>
              <a:gd name="connsiteX7" fmla="*/ 23850 w 4124033"/>
              <a:gd name="connsiteY7" fmla="*/ 7269284 h 10695515"/>
              <a:gd name="connsiteX8" fmla="*/ 26587 w 4124033"/>
              <a:gd name="connsiteY8" fmla="*/ 7181458 h 10695515"/>
              <a:gd name="connsiteX9" fmla="*/ 22859 w 4124033"/>
              <a:gd name="connsiteY9" fmla="*/ 7168704 h 10695515"/>
              <a:gd name="connsiteX10" fmla="*/ 26587 w 4124033"/>
              <a:gd name="connsiteY10" fmla="*/ 7082840 h 10695515"/>
              <a:gd name="connsiteX11" fmla="*/ 17976 w 4124033"/>
              <a:gd name="connsiteY11" fmla="*/ 40543 h 10695515"/>
              <a:gd name="connsiteX12" fmla="*/ 43219 w 4124033"/>
              <a:gd name="connsiteY12" fmla="*/ 4670 h 10695515"/>
              <a:gd name="connsiteX13" fmla="*/ 64074 w 4124033"/>
              <a:gd name="connsiteY13" fmla="*/ 37 h 10695515"/>
              <a:gd name="connsiteX14" fmla="*/ 4086316 w 4124033"/>
              <a:gd name="connsiteY14" fmla="*/ 0 h 10695515"/>
              <a:gd name="connsiteX15" fmla="*/ 4119843 w 4124033"/>
              <a:gd name="connsiteY15" fmla="*/ 33528 h 10695515"/>
              <a:gd name="connsiteX16" fmla="*/ 4119842 w 4124033"/>
              <a:gd name="connsiteY16" fmla="*/ 10662081 h 10695515"/>
              <a:gd name="connsiteX17" fmla="*/ 4086315 w 4124033"/>
              <a:gd name="connsiteY17" fmla="*/ 10695514 h 10695515"/>
              <a:gd name="connsiteX18" fmla="*/ 4068808 w 4124033"/>
              <a:gd name="connsiteY18" fmla="*/ 10695514 h 10695515"/>
              <a:gd name="connsiteX19" fmla="*/ 4068808 w 4124033"/>
              <a:gd name="connsiteY19" fmla="*/ 10695515 h 10695515"/>
              <a:gd name="connsiteX20" fmla="*/ 64060 w 4124033"/>
              <a:gd name="connsiteY20" fmla="*/ 10695515 h 10695515"/>
              <a:gd name="connsiteX21" fmla="*/ 26587 w 4124033"/>
              <a:gd name="connsiteY21" fmla="*/ 10659953 h 10695515"/>
              <a:gd name="connsiteX22" fmla="*/ 26587 w 4124033"/>
              <a:gd name="connsiteY22" fmla="*/ 9043781 h 10695515"/>
              <a:gd name="connsiteX23" fmla="*/ 16043 w 4124033"/>
              <a:gd name="connsiteY23" fmla="*/ 8991028 h 10695515"/>
              <a:gd name="connsiteX24" fmla="*/ 26587 w 4124033"/>
              <a:gd name="connsiteY24" fmla="*/ 8936768 h 10695515"/>
              <a:gd name="connsiteX25" fmla="*/ 26587 w 4124033"/>
              <a:gd name="connsiteY25" fmla="*/ 8213677 h 10695515"/>
              <a:gd name="connsiteX26" fmla="*/ 26587 w 4124033"/>
              <a:gd name="connsiteY26" fmla="*/ 8117697 h 10695515"/>
              <a:gd name="connsiteX27" fmla="*/ 15349 w 4124033"/>
              <a:gd name="connsiteY27" fmla="*/ 8064088 h 10695515"/>
              <a:gd name="connsiteX28" fmla="*/ 2471 w 4124033"/>
              <a:gd name="connsiteY28" fmla="*/ 8009276 h 10695515"/>
              <a:gd name="connsiteX0" fmla="*/ 14853 w 4123537"/>
              <a:gd name="connsiteY0" fmla="*/ 8064088 h 10695515"/>
              <a:gd name="connsiteX1" fmla="*/ 0 w 4123537"/>
              <a:gd name="connsiteY1" fmla="*/ 7844441 h 10695515"/>
              <a:gd name="connsiteX2" fmla="*/ 8143 w 4123537"/>
              <a:gd name="connsiteY2" fmla="*/ 7790887 h 10695515"/>
              <a:gd name="connsiteX3" fmla="*/ 15646 w 4123537"/>
              <a:gd name="connsiteY3" fmla="*/ 7712540 h 10695515"/>
              <a:gd name="connsiteX4" fmla="*/ 23642 w 4123537"/>
              <a:gd name="connsiteY4" fmla="*/ 7658609 h 10695515"/>
              <a:gd name="connsiteX5" fmla="*/ 26091 w 4123537"/>
              <a:gd name="connsiteY5" fmla="*/ 7648210 h 10695515"/>
              <a:gd name="connsiteX6" fmla="*/ 26091 w 4123537"/>
              <a:gd name="connsiteY6" fmla="*/ 7295316 h 10695515"/>
              <a:gd name="connsiteX7" fmla="*/ 23354 w 4123537"/>
              <a:gd name="connsiteY7" fmla="*/ 7269284 h 10695515"/>
              <a:gd name="connsiteX8" fmla="*/ 26091 w 4123537"/>
              <a:gd name="connsiteY8" fmla="*/ 7181458 h 10695515"/>
              <a:gd name="connsiteX9" fmla="*/ 22363 w 4123537"/>
              <a:gd name="connsiteY9" fmla="*/ 7168704 h 10695515"/>
              <a:gd name="connsiteX10" fmla="*/ 26091 w 4123537"/>
              <a:gd name="connsiteY10" fmla="*/ 7082840 h 10695515"/>
              <a:gd name="connsiteX11" fmla="*/ 17480 w 4123537"/>
              <a:gd name="connsiteY11" fmla="*/ 40543 h 10695515"/>
              <a:gd name="connsiteX12" fmla="*/ 42723 w 4123537"/>
              <a:gd name="connsiteY12" fmla="*/ 4670 h 10695515"/>
              <a:gd name="connsiteX13" fmla="*/ 63578 w 4123537"/>
              <a:gd name="connsiteY13" fmla="*/ 37 h 10695515"/>
              <a:gd name="connsiteX14" fmla="*/ 4085820 w 4123537"/>
              <a:gd name="connsiteY14" fmla="*/ 0 h 10695515"/>
              <a:gd name="connsiteX15" fmla="*/ 4119347 w 4123537"/>
              <a:gd name="connsiteY15" fmla="*/ 33528 h 10695515"/>
              <a:gd name="connsiteX16" fmla="*/ 4119346 w 4123537"/>
              <a:gd name="connsiteY16" fmla="*/ 10662081 h 10695515"/>
              <a:gd name="connsiteX17" fmla="*/ 4085819 w 4123537"/>
              <a:gd name="connsiteY17" fmla="*/ 10695514 h 10695515"/>
              <a:gd name="connsiteX18" fmla="*/ 4068312 w 4123537"/>
              <a:gd name="connsiteY18" fmla="*/ 10695514 h 10695515"/>
              <a:gd name="connsiteX19" fmla="*/ 4068312 w 4123537"/>
              <a:gd name="connsiteY19" fmla="*/ 10695515 h 10695515"/>
              <a:gd name="connsiteX20" fmla="*/ 63564 w 4123537"/>
              <a:gd name="connsiteY20" fmla="*/ 10695515 h 10695515"/>
              <a:gd name="connsiteX21" fmla="*/ 26091 w 4123537"/>
              <a:gd name="connsiteY21" fmla="*/ 10659953 h 10695515"/>
              <a:gd name="connsiteX22" fmla="*/ 26091 w 4123537"/>
              <a:gd name="connsiteY22" fmla="*/ 9043781 h 10695515"/>
              <a:gd name="connsiteX23" fmla="*/ 15547 w 4123537"/>
              <a:gd name="connsiteY23" fmla="*/ 8991028 h 10695515"/>
              <a:gd name="connsiteX24" fmla="*/ 26091 w 4123537"/>
              <a:gd name="connsiteY24" fmla="*/ 8936768 h 10695515"/>
              <a:gd name="connsiteX25" fmla="*/ 26091 w 4123537"/>
              <a:gd name="connsiteY25" fmla="*/ 8213677 h 10695515"/>
              <a:gd name="connsiteX26" fmla="*/ 26091 w 4123537"/>
              <a:gd name="connsiteY26" fmla="*/ 8117697 h 10695515"/>
              <a:gd name="connsiteX27" fmla="*/ 14853 w 4123537"/>
              <a:gd name="connsiteY27" fmla="*/ 8064088 h 10695515"/>
              <a:gd name="connsiteX0" fmla="*/ 6714 w 4115398"/>
              <a:gd name="connsiteY0" fmla="*/ 8064088 h 10695515"/>
              <a:gd name="connsiteX1" fmla="*/ 4 w 4115398"/>
              <a:gd name="connsiteY1" fmla="*/ 7790887 h 10695515"/>
              <a:gd name="connsiteX2" fmla="*/ 7507 w 4115398"/>
              <a:gd name="connsiteY2" fmla="*/ 7712540 h 10695515"/>
              <a:gd name="connsiteX3" fmla="*/ 15503 w 4115398"/>
              <a:gd name="connsiteY3" fmla="*/ 7658609 h 10695515"/>
              <a:gd name="connsiteX4" fmla="*/ 17952 w 4115398"/>
              <a:gd name="connsiteY4" fmla="*/ 7648210 h 10695515"/>
              <a:gd name="connsiteX5" fmla="*/ 17952 w 4115398"/>
              <a:gd name="connsiteY5" fmla="*/ 7295316 h 10695515"/>
              <a:gd name="connsiteX6" fmla="*/ 15215 w 4115398"/>
              <a:gd name="connsiteY6" fmla="*/ 7269284 h 10695515"/>
              <a:gd name="connsiteX7" fmla="*/ 17952 w 4115398"/>
              <a:gd name="connsiteY7" fmla="*/ 7181458 h 10695515"/>
              <a:gd name="connsiteX8" fmla="*/ 14224 w 4115398"/>
              <a:gd name="connsiteY8" fmla="*/ 7168704 h 10695515"/>
              <a:gd name="connsiteX9" fmla="*/ 17952 w 4115398"/>
              <a:gd name="connsiteY9" fmla="*/ 7082840 h 10695515"/>
              <a:gd name="connsiteX10" fmla="*/ 9341 w 4115398"/>
              <a:gd name="connsiteY10" fmla="*/ 40543 h 10695515"/>
              <a:gd name="connsiteX11" fmla="*/ 34584 w 4115398"/>
              <a:gd name="connsiteY11" fmla="*/ 4670 h 10695515"/>
              <a:gd name="connsiteX12" fmla="*/ 55439 w 4115398"/>
              <a:gd name="connsiteY12" fmla="*/ 37 h 10695515"/>
              <a:gd name="connsiteX13" fmla="*/ 4077681 w 4115398"/>
              <a:gd name="connsiteY13" fmla="*/ 0 h 10695515"/>
              <a:gd name="connsiteX14" fmla="*/ 4111208 w 4115398"/>
              <a:gd name="connsiteY14" fmla="*/ 33528 h 10695515"/>
              <a:gd name="connsiteX15" fmla="*/ 4111207 w 4115398"/>
              <a:gd name="connsiteY15" fmla="*/ 10662081 h 10695515"/>
              <a:gd name="connsiteX16" fmla="*/ 4077680 w 4115398"/>
              <a:gd name="connsiteY16" fmla="*/ 10695514 h 10695515"/>
              <a:gd name="connsiteX17" fmla="*/ 4060173 w 4115398"/>
              <a:gd name="connsiteY17" fmla="*/ 10695514 h 10695515"/>
              <a:gd name="connsiteX18" fmla="*/ 4060173 w 4115398"/>
              <a:gd name="connsiteY18" fmla="*/ 10695515 h 10695515"/>
              <a:gd name="connsiteX19" fmla="*/ 55425 w 4115398"/>
              <a:gd name="connsiteY19" fmla="*/ 10695515 h 10695515"/>
              <a:gd name="connsiteX20" fmla="*/ 17952 w 4115398"/>
              <a:gd name="connsiteY20" fmla="*/ 10659953 h 10695515"/>
              <a:gd name="connsiteX21" fmla="*/ 17952 w 4115398"/>
              <a:gd name="connsiteY21" fmla="*/ 9043781 h 10695515"/>
              <a:gd name="connsiteX22" fmla="*/ 7408 w 4115398"/>
              <a:gd name="connsiteY22" fmla="*/ 8991028 h 10695515"/>
              <a:gd name="connsiteX23" fmla="*/ 17952 w 4115398"/>
              <a:gd name="connsiteY23" fmla="*/ 8936768 h 10695515"/>
              <a:gd name="connsiteX24" fmla="*/ 17952 w 4115398"/>
              <a:gd name="connsiteY24" fmla="*/ 8213677 h 10695515"/>
              <a:gd name="connsiteX25" fmla="*/ 17952 w 4115398"/>
              <a:gd name="connsiteY25" fmla="*/ 8117697 h 10695515"/>
              <a:gd name="connsiteX26" fmla="*/ 6714 w 4115398"/>
              <a:gd name="connsiteY26" fmla="*/ 8064088 h 10695515"/>
              <a:gd name="connsiteX0" fmla="*/ 293 w 4108977"/>
              <a:gd name="connsiteY0" fmla="*/ 8064088 h 10695515"/>
              <a:gd name="connsiteX1" fmla="*/ 18363 w 4108977"/>
              <a:gd name="connsiteY1" fmla="*/ 7826418 h 10695515"/>
              <a:gd name="connsiteX2" fmla="*/ 1086 w 4108977"/>
              <a:gd name="connsiteY2" fmla="*/ 7712540 h 10695515"/>
              <a:gd name="connsiteX3" fmla="*/ 9082 w 4108977"/>
              <a:gd name="connsiteY3" fmla="*/ 7658609 h 10695515"/>
              <a:gd name="connsiteX4" fmla="*/ 11531 w 4108977"/>
              <a:gd name="connsiteY4" fmla="*/ 7648210 h 10695515"/>
              <a:gd name="connsiteX5" fmla="*/ 11531 w 4108977"/>
              <a:gd name="connsiteY5" fmla="*/ 7295316 h 10695515"/>
              <a:gd name="connsiteX6" fmla="*/ 8794 w 4108977"/>
              <a:gd name="connsiteY6" fmla="*/ 7269284 h 10695515"/>
              <a:gd name="connsiteX7" fmla="*/ 11531 w 4108977"/>
              <a:gd name="connsiteY7" fmla="*/ 7181458 h 10695515"/>
              <a:gd name="connsiteX8" fmla="*/ 7803 w 4108977"/>
              <a:gd name="connsiteY8" fmla="*/ 7168704 h 10695515"/>
              <a:gd name="connsiteX9" fmla="*/ 11531 w 4108977"/>
              <a:gd name="connsiteY9" fmla="*/ 7082840 h 10695515"/>
              <a:gd name="connsiteX10" fmla="*/ 2920 w 4108977"/>
              <a:gd name="connsiteY10" fmla="*/ 40543 h 10695515"/>
              <a:gd name="connsiteX11" fmla="*/ 28163 w 4108977"/>
              <a:gd name="connsiteY11" fmla="*/ 4670 h 10695515"/>
              <a:gd name="connsiteX12" fmla="*/ 49018 w 4108977"/>
              <a:gd name="connsiteY12" fmla="*/ 37 h 10695515"/>
              <a:gd name="connsiteX13" fmla="*/ 4071260 w 4108977"/>
              <a:gd name="connsiteY13" fmla="*/ 0 h 10695515"/>
              <a:gd name="connsiteX14" fmla="*/ 4104787 w 4108977"/>
              <a:gd name="connsiteY14" fmla="*/ 33528 h 10695515"/>
              <a:gd name="connsiteX15" fmla="*/ 4104786 w 4108977"/>
              <a:gd name="connsiteY15" fmla="*/ 10662081 h 10695515"/>
              <a:gd name="connsiteX16" fmla="*/ 4071259 w 4108977"/>
              <a:gd name="connsiteY16" fmla="*/ 10695514 h 10695515"/>
              <a:gd name="connsiteX17" fmla="*/ 4053752 w 4108977"/>
              <a:gd name="connsiteY17" fmla="*/ 10695514 h 10695515"/>
              <a:gd name="connsiteX18" fmla="*/ 4053752 w 4108977"/>
              <a:gd name="connsiteY18" fmla="*/ 10695515 h 10695515"/>
              <a:gd name="connsiteX19" fmla="*/ 49004 w 4108977"/>
              <a:gd name="connsiteY19" fmla="*/ 10695515 h 10695515"/>
              <a:gd name="connsiteX20" fmla="*/ 11531 w 4108977"/>
              <a:gd name="connsiteY20" fmla="*/ 10659953 h 10695515"/>
              <a:gd name="connsiteX21" fmla="*/ 11531 w 4108977"/>
              <a:gd name="connsiteY21" fmla="*/ 9043781 h 10695515"/>
              <a:gd name="connsiteX22" fmla="*/ 987 w 4108977"/>
              <a:gd name="connsiteY22" fmla="*/ 8991028 h 10695515"/>
              <a:gd name="connsiteX23" fmla="*/ 11531 w 4108977"/>
              <a:gd name="connsiteY23" fmla="*/ 8936768 h 10695515"/>
              <a:gd name="connsiteX24" fmla="*/ 11531 w 4108977"/>
              <a:gd name="connsiteY24" fmla="*/ 8213677 h 10695515"/>
              <a:gd name="connsiteX25" fmla="*/ 11531 w 4108977"/>
              <a:gd name="connsiteY25" fmla="*/ 8117697 h 10695515"/>
              <a:gd name="connsiteX26" fmla="*/ 293 w 4108977"/>
              <a:gd name="connsiteY26" fmla="*/ 8064088 h 10695515"/>
              <a:gd name="connsiteX0" fmla="*/ 10544 w 4107990"/>
              <a:gd name="connsiteY0" fmla="*/ 8117697 h 10695515"/>
              <a:gd name="connsiteX1" fmla="*/ 17376 w 4107990"/>
              <a:gd name="connsiteY1" fmla="*/ 7826418 h 10695515"/>
              <a:gd name="connsiteX2" fmla="*/ 99 w 4107990"/>
              <a:gd name="connsiteY2" fmla="*/ 7712540 h 10695515"/>
              <a:gd name="connsiteX3" fmla="*/ 8095 w 4107990"/>
              <a:gd name="connsiteY3" fmla="*/ 7658609 h 10695515"/>
              <a:gd name="connsiteX4" fmla="*/ 10544 w 4107990"/>
              <a:gd name="connsiteY4" fmla="*/ 7648210 h 10695515"/>
              <a:gd name="connsiteX5" fmla="*/ 10544 w 4107990"/>
              <a:gd name="connsiteY5" fmla="*/ 7295316 h 10695515"/>
              <a:gd name="connsiteX6" fmla="*/ 7807 w 4107990"/>
              <a:gd name="connsiteY6" fmla="*/ 7269284 h 10695515"/>
              <a:gd name="connsiteX7" fmla="*/ 10544 w 4107990"/>
              <a:gd name="connsiteY7" fmla="*/ 7181458 h 10695515"/>
              <a:gd name="connsiteX8" fmla="*/ 6816 w 4107990"/>
              <a:gd name="connsiteY8" fmla="*/ 7168704 h 10695515"/>
              <a:gd name="connsiteX9" fmla="*/ 10544 w 4107990"/>
              <a:gd name="connsiteY9" fmla="*/ 7082840 h 10695515"/>
              <a:gd name="connsiteX10" fmla="*/ 1933 w 4107990"/>
              <a:gd name="connsiteY10" fmla="*/ 40543 h 10695515"/>
              <a:gd name="connsiteX11" fmla="*/ 27176 w 4107990"/>
              <a:gd name="connsiteY11" fmla="*/ 4670 h 10695515"/>
              <a:gd name="connsiteX12" fmla="*/ 48031 w 4107990"/>
              <a:gd name="connsiteY12" fmla="*/ 37 h 10695515"/>
              <a:gd name="connsiteX13" fmla="*/ 4070273 w 4107990"/>
              <a:gd name="connsiteY13" fmla="*/ 0 h 10695515"/>
              <a:gd name="connsiteX14" fmla="*/ 4103800 w 4107990"/>
              <a:gd name="connsiteY14" fmla="*/ 33528 h 10695515"/>
              <a:gd name="connsiteX15" fmla="*/ 4103799 w 4107990"/>
              <a:gd name="connsiteY15" fmla="*/ 10662081 h 10695515"/>
              <a:gd name="connsiteX16" fmla="*/ 4070272 w 4107990"/>
              <a:gd name="connsiteY16" fmla="*/ 10695514 h 10695515"/>
              <a:gd name="connsiteX17" fmla="*/ 4052765 w 4107990"/>
              <a:gd name="connsiteY17" fmla="*/ 10695514 h 10695515"/>
              <a:gd name="connsiteX18" fmla="*/ 4052765 w 4107990"/>
              <a:gd name="connsiteY18" fmla="*/ 10695515 h 10695515"/>
              <a:gd name="connsiteX19" fmla="*/ 48017 w 4107990"/>
              <a:gd name="connsiteY19" fmla="*/ 10695515 h 10695515"/>
              <a:gd name="connsiteX20" fmla="*/ 10544 w 4107990"/>
              <a:gd name="connsiteY20" fmla="*/ 10659953 h 10695515"/>
              <a:gd name="connsiteX21" fmla="*/ 10544 w 4107990"/>
              <a:gd name="connsiteY21" fmla="*/ 9043781 h 10695515"/>
              <a:gd name="connsiteX22" fmla="*/ 0 w 4107990"/>
              <a:gd name="connsiteY22" fmla="*/ 8991028 h 10695515"/>
              <a:gd name="connsiteX23" fmla="*/ 10544 w 4107990"/>
              <a:gd name="connsiteY23" fmla="*/ 8936768 h 10695515"/>
              <a:gd name="connsiteX24" fmla="*/ 10544 w 4107990"/>
              <a:gd name="connsiteY24" fmla="*/ 8213677 h 10695515"/>
              <a:gd name="connsiteX25" fmla="*/ 10544 w 4107990"/>
              <a:gd name="connsiteY25" fmla="*/ 8117697 h 10695515"/>
              <a:gd name="connsiteX0" fmla="*/ 10445 w 4107891"/>
              <a:gd name="connsiteY0" fmla="*/ 8117697 h 10695515"/>
              <a:gd name="connsiteX1" fmla="*/ 17277 w 4107891"/>
              <a:gd name="connsiteY1" fmla="*/ 7826418 h 10695515"/>
              <a:gd name="connsiteX2" fmla="*/ 0 w 4107891"/>
              <a:gd name="connsiteY2" fmla="*/ 7712540 h 10695515"/>
              <a:gd name="connsiteX3" fmla="*/ 7996 w 4107891"/>
              <a:gd name="connsiteY3" fmla="*/ 7658609 h 10695515"/>
              <a:gd name="connsiteX4" fmla="*/ 10445 w 4107891"/>
              <a:gd name="connsiteY4" fmla="*/ 7648210 h 10695515"/>
              <a:gd name="connsiteX5" fmla="*/ 10445 w 4107891"/>
              <a:gd name="connsiteY5" fmla="*/ 7295316 h 10695515"/>
              <a:gd name="connsiteX6" fmla="*/ 7708 w 4107891"/>
              <a:gd name="connsiteY6" fmla="*/ 7269284 h 10695515"/>
              <a:gd name="connsiteX7" fmla="*/ 10445 w 4107891"/>
              <a:gd name="connsiteY7" fmla="*/ 7181458 h 10695515"/>
              <a:gd name="connsiteX8" fmla="*/ 6717 w 4107891"/>
              <a:gd name="connsiteY8" fmla="*/ 7168704 h 10695515"/>
              <a:gd name="connsiteX9" fmla="*/ 10445 w 4107891"/>
              <a:gd name="connsiteY9" fmla="*/ 7082840 h 10695515"/>
              <a:gd name="connsiteX10" fmla="*/ 1834 w 4107891"/>
              <a:gd name="connsiteY10" fmla="*/ 40543 h 10695515"/>
              <a:gd name="connsiteX11" fmla="*/ 27077 w 4107891"/>
              <a:gd name="connsiteY11" fmla="*/ 4670 h 10695515"/>
              <a:gd name="connsiteX12" fmla="*/ 47932 w 4107891"/>
              <a:gd name="connsiteY12" fmla="*/ 37 h 10695515"/>
              <a:gd name="connsiteX13" fmla="*/ 4070174 w 4107891"/>
              <a:gd name="connsiteY13" fmla="*/ 0 h 10695515"/>
              <a:gd name="connsiteX14" fmla="*/ 4103701 w 4107891"/>
              <a:gd name="connsiteY14" fmla="*/ 33528 h 10695515"/>
              <a:gd name="connsiteX15" fmla="*/ 4103700 w 4107891"/>
              <a:gd name="connsiteY15" fmla="*/ 10662081 h 10695515"/>
              <a:gd name="connsiteX16" fmla="*/ 4070173 w 4107891"/>
              <a:gd name="connsiteY16" fmla="*/ 10695514 h 10695515"/>
              <a:gd name="connsiteX17" fmla="*/ 4052666 w 4107891"/>
              <a:gd name="connsiteY17" fmla="*/ 10695514 h 10695515"/>
              <a:gd name="connsiteX18" fmla="*/ 4052666 w 4107891"/>
              <a:gd name="connsiteY18" fmla="*/ 10695515 h 10695515"/>
              <a:gd name="connsiteX19" fmla="*/ 47918 w 4107891"/>
              <a:gd name="connsiteY19" fmla="*/ 10695515 h 10695515"/>
              <a:gd name="connsiteX20" fmla="*/ 10445 w 4107891"/>
              <a:gd name="connsiteY20" fmla="*/ 10659953 h 10695515"/>
              <a:gd name="connsiteX21" fmla="*/ 10445 w 4107891"/>
              <a:gd name="connsiteY21" fmla="*/ 9043781 h 10695515"/>
              <a:gd name="connsiteX22" fmla="*/ 10445 w 4107891"/>
              <a:gd name="connsiteY22" fmla="*/ 8936768 h 10695515"/>
              <a:gd name="connsiteX23" fmla="*/ 10445 w 4107891"/>
              <a:gd name="connsiteY23" fmla="*/ 8213677 h 10695515"/>
              <a:gd name="connsiteX24" fmla="*/ 10445 w 4107891"/>
              <a:gd name="connsiteY24" fmla="*/ 8117697 h 10695515"/>
              <a:gd name="connsiteX0" fmla="*/ 10445 w 4107891"/>
              <a:gd name="connsiteY0" fmla="*/ 8117697 h 10695515"/>
              <a:gd name="connsiteX1" fmla="*/ 17277 w 4107891"/>
              <a:gd name="connsiteY1" fmla="*/ 7826418 h 10695515"/>
              <a:gd name="connsiteX2" fmla="*/ 0 w 4107891"/>
              <a:gd name="connsiteY2" fmla="*/ 7712540 h 10695515"/>
              <a:gd name="connsiteX3" fmla="*/ 7996 w 4107891"/>
              <a:gd name="connsiteY3" fmla="*/ 7658609 h 10695515"/>
              <a:gd name="connsiteX4" fmla="*/ 10445 w 4107891"/>
              <a:gd name="connsiteY4" fmla="*/ 7648210 h 10695515"/>
              <a:gd name="connsiteX5" fmla="*/ 10445 w 4107891"/>
              <a:gd name="connsiteY5" fmla="*/ 7295316 h 10695515"/>
              <a:gd name="connsiteX6" fmla="*/ 7708 w 4107891"/>
              <a:gd name="connsiteY6" fmla="*/ 7269284 h 10695515"/>
              <a:gd name="connsiteX7" fmla="*/ 10445 w 4107891"/>
              <a:gd name="connsiteY7" fmla="*/ 7181458 h 10695515"/>
              <a:gd name="connsiteX8" fmla="*/ 6717 w 4107891"/>
              <a:gd name="connsiteY8" fmla="*/ 7168704 h 10695515"/>
              <a:gd name="connsiteX9" fmla="*/ 10445 w 4107891"/>
              <a:gd name="connsiteY9" fmla="*/ 7082840 h 10695515"/>
              <a:gd name="connsiteX10" fmla="*/ 1834 w 4107891"/>
              <a:gd name="connsiteY10" fmla="*/ 40543 h 10695515"/>
              <a:gd name="connsiteX11" fmla="*/ 27077 w 4107891"/>
              <a:gd name="connsiteY11" fmla="*/ 4670 h 10695515"/>
              <a:gd name="connsiteX12" fmla="*/ 47932 w 4107891"/>
              <a:gd name="connsiteY12" fmla="*/ 37 h 10695515"/>
              <a:gd name="connsiteX13" fmla="*/ 4070174 w 4107891"/>
              <a:gd name="connsiteY13" fmla="*/ 0 h 10695515"/>
              <a:gd name="connsiteX14" fmla="*/ 4103701 w 4107891"/>
              <a:gd name="connsiteY14" fmla="*/ 33528 h 10695515"/>
              <a:gd name="connsiteX15" fmla="*/ 4103700 w 4107891"/>
              <a:gd name="connsiteY15" fmla="*/ 10662081 h 10695515"/>
              <a:gd name="connsiteX16" fmla="*/ 4070173 w 4107891"/>
              <a:gd name="connsiteY16" fmla="*/ 10695514 h 10695515"/>
              <a:gd name="connsiteX17" fmla="*/ 4052666 w 4107891"/>
              <a:gd name="connsiteY17" fmla="*/ 10695514 h 10695515"/>
              <a:gd name="connsiteX18" fmla="*/ 4052666 w 4107891"/>
              <a:gd name="connsiteY18" fmla="*/ 10695515 h 10695515"/>
              <a:gd name="connsiteX19" fmla="*/ 47918 w 4107891"/>
              <a:gd name="connsiteY19" fmla="*/ 10695515 h 10695515"/>
              <a:gd name="connsiteX20" fmla="*/ 10445 w 4107891"/>
              <a:gd name="connsiteY20" fmla="*/ 10659953 h 10695515"/>
              <a:gd name="connsiteX21" fmla="*/ 10445 w 4107891"/>
              <a:gd name="connsiteY21" fmla="*/ 9043781 h 10695515"/>
              <a:gd name="connsiteX22" fmla="*/ 10445 w 4107891"/>
              <a:gd name="connsiteY22" fmla="*/ 8213677 h 10695515"/>
              <a:gd name="connsiteX23" fmla="*/ 10445 w 4107891"/>
              <a:gd name="connsiteY23" fmla="*/ 8117697 h 10695515"/>
              <a:gd name="connsiteX0" fmla="*/ 10445 w 4107891"/>
              <a:gd name="connsiteY0" fmla="*/ 8117697 h 10695515"/>
              <a:gd name="connsiteX1" fmla="*/ 17277 w 4107891"/>
              <a:gd name="connsiteY1" fmla="*/ 7826418 h 10695515"/>
              <a:gd name="connsiteX2" fmla="*/ 0 w 4107891"/>
              <a:gd name="connsiteY2" fmla="*/ 7712540 h 10695515"/>
              <a:gd name="connsiteX3" fmla="*/ 7996 w 4107891"/>
              <a:gd name="connsiteY3" fmla="*/ 7658609 h 10695515"/>
              <a:gd name="connsiteX4" fmla="*/ 10445 w 4107891"/>
              <a:gd name="connsiteY4" fmla="*/ 7648210 h 10695515"/>
              <a:gd name="connsiteX5" fmla="*/ 10445 w 4107891"/>
              <a:gd name="connsiteY5" fmla="*/ 7295316 h 10695515"/>
              <a:gd name="connsiteX6" fmla="*/ 7708 w 4107891"/>
              <a:gd name="connsiteY6" fmla="*/ 7269284 h 10695515"/>
              <a:gd name="connsiteX7" fmla="*/ 10445 w 4107891"/>
              <a:gd name="connsiteY7" fmla="*/ 7181458 h 10695515"/>
              <a:gd name="connsiteX8" fmla="*/ 6717 w 4107891"/>
              <a:gd name="connsiteY8" fmla="*/ 7168704 h 10695515"/>
              <a:gd name="connsiteX9" fmla="*/ 10445 w 4107891"/>
              <a:gd name="connsiteY9" fmla="*/ 7082840 h 10695515"/>
              <a:gd name="connsiteX10" fmla="*/ 1834 w 4107891"/>
              <a:gd name="connsiteY10" fmla="*/ 40543 h 10695515"/>
              <a:gd name="connsiteX11" fmla="*/ 27077 w 4107891"/>
              <a:gd name="connsiteY11" fmla="*/ 4670 h 10695515"/>
              <a:gd name="connsiteX12" fmla="*/ 47932 w 4107891"/>
              <a:gd name="connsiteY12" fmla="*/ 37 h 10695515"/>
              <a:gd name="connsiteX13" fmla="*/ 4070174 w 4107891"/>
              <a:gd name="connsiteY13" fmla="*/ 0 h 10695515"/>
              <a:gd name="connsiteX14" fmla="*/ 4103701 w 4107891"/>
              <a:gd name="connsiteY14" fmla="*/ 33528 h 10695515"/>
              <a:gd name="connsiteX15" fmla="*/ 4103700 w 4107891"/>
              <a:gd name="connsiteY15" fmla="*/ 10662081 h 10695515"/>
              <a:gd name="connsiteX16" fmla="*/ 4070173 w 4107891"/>
              <a:gd name="connsiteY16" fmla="*/ 10695514 h 10695515"/>
              <a:gd name="connsiteX17" fmla="*/ 4052666 w 4107891"/>
              <a:gd name="connsiteY17" fmla="*/ 10695514 h 10695515"/>
              <a:gd name="connsiteX18" fmla="*/ 4052666 w 4107891"/>
              <a:gd name="connsiteY18" fmla="*/ 10695515 h 10695515"/>
              <a:gd name="connsiteX19" fmla="*/ 47918 w 4107891"/>
              <a:gd name="connsiteY19" fmla="*/ 10695515 h 10695515"/>
              <a:gd name="connsiteX20" fmla="*/ 10445 w 4107891"/>
              <a:gd name="connsiteY20" fmla="*/ 10659953 h 10695515"/>
              <a:gd name="connsiteX21" fmla="*/ 10445 w 4107891"/>
              <a:gd name="connsiteY21" fmla="*/ 8213677 h 10695515"/>
              <a:gd name="connsiteX22" fmla="*/ 10445 w 4107891"/>
              <a:gd name="connsiteY22" fmla="*/ 8117697 h 10695515"/>
              <a:gd name="connsiteX0" fmla="*/ 9074 w 4106520"/>
              <a:gd name="connsiteY0" fmla="*/ 8117697 h 10695515"/>
              <a:gd name="connsiteX1" fmla="*/ 15906 w 4106520"/>
              <a:gd name="connsiteY1" fmla="*/ 7826418 h 10695515"/>
              <a:gd name="connsiteX2" fmla="*/ 6625 w 4106520"/>
              <a:gd name="connsiteY2" fmla="*/ 7658609 h 10695515"/>
              <a:gd name="connsiteX3" fmla="*/ 9074 w 4106520"/>
              <a:gd name="connsiteY3" fmla="*/ 7648210 h 10695515"/>
              <a:gd name="connsiteX4" fmla="*/ 9074 w 4106520"/>
              <a:gd name="connsiteY4" fmla="*/ 7295316 h 10695515"/>
              <a:gd name="connsiteX5" fmla="*/ 6337 w 4106520"/>
              <a:gd name="connsiteY5" fmla="*/ 7269284 h 10695515"/>
              <a:gd name="connsiteX6" fmla="*/ 9074 w 4106520"/>
              <a:gd name="connsiteY6" fmla="*/ 7181458 h 10695515"/>
              <a:gd name="connsiteX7" fmla="*/ 5346 w 4106520"/>
              <a:gd name="connsiteY7" fmla="*/ 7168704 h 10695515"/>
              <a:gd name="connsiteX8" fmla="*/ 9074 w 4106520"/>
              <a:gd name="connsiteY8" fmla="*/ 7082840 h 10695515"/>
              <a:gd name="connsiteX9" fmla="*/ 463 w 4106520"/>
              <a:gd name="connsiteY9" fmla="*/ 40543 h 10695515"/>
              <a:gd name="connsiteX10" fmla="*/ 25706 w 4106520"/>
              <a:gd name="connsiteY10" fmla="*/ 4670 h 10695515"/>
              <a:gd name="connsiteX11" fmla="*/ 46561 w 4106520"/>
              <a:gd name="connsiteY11" fmla="*/ 37 h 10695515"/>
              <a:gd name="connsiteX12" fmla="*/ 4068803 w 4106520"/>
              <a:gd name="connsiteY12" fmla="*/ 0 h 10695515"/>
              <a:gd name="connsiteX13" fmla="*/ 4102330 w 4106520"/>
              <a:gd name="connsiteY13" fmla="*/ 33528 h 10695515"/>
              <a:gd name="connsiteX14" fmla="*/ 4102329 w 4106520"/>
              <a:gd name="connsiteY14" fmla="*/ 10662081 h 10695515"/>
              <a:gd name="connsiteX15" fmla="*/ 4068802 w 4106520"/>
              <a:gd name="connsiteY15" fmla="*/ 10695514 h 10695515"/>
              <a:gd name="connsiteX16" fmla="*/ 4051295 w 4106520"/>
              <a:gd name="connsiteY16" fmla="*/ 10695514 h 10695515"/>
              <a:gd name="connsiteX17" fmla="*/ 4051295 w 4106520"/>
              <a:gd name="connsiteY17" fmla="*/ 10695515 h 10695515"/>
              <a:gd name="connsiteX18" fmla="*/ 46547 w 4106520"/>
              <a:gd name="connsiteY18" fmla="*/ 10695515 h 10695515"/>
              <a:gd name="connsiteX19" fmla="*/ 9074 w 4106520"/>
              <a:gd name="connsiteY19" fmla="*/ 10659953 h 10695515"/>
              <a:gd name="connsiteX20" fmla="*/ 9074 w 4106520"/>
              <a:gd name="connsiteY20" fmla="*/ 8213677 h 10695515"/>
              <a:gd name="connsiteX21" fmla="*/ 9074 w 4106520"/>
              <a:gd name="connsiteY21" fmla="*/ 8117697 h 10695515"/>
              <a:gd name="connsiteX0" fmla="*/ 9074 w 4106520"/>
              <a:gd name="connsiteY0" fmla="*/ 8117697 h 10695515"/>
              <a:gd name="connsiteX1" fmla="*/ 15906 w 4106520"/>
              <a:gd name="connsiteY1" fmla="*/ 7826418 h 10695515"/>
              <a:gd name="connsiteX2" fmla="*/ 6625 w 4106520"/>
              <a:gd name="connsiteY2" fmla="*/ 7658609 h 10695515"/>
              <a:gd name="connsiteX3" fmla="*/ 9074 w 4106520"/>
              <a:gd name="connsiteY3" fmla="*/ 7295316 h 10695515"/>
              <a:gd name="connsiteX4" fmla="*/ 6337 w 4106520"/>
              <a:gd name="connsiteY4" fmla="*/ 7269284 h 10695515"/>
              <a:gd name="connsiteX5" fmla="*/ 9074 w 4106520"/>
              <a:gd name="connsiteY5" fmla="*/ 7181458 h 10695515"/>
              <a:gd name="connsiteX6" fmla="*/ 5346 w 4106520"/>
              <a:gd name="connsiteY6" fmla="*/ 7168704 h 10695515"/>
              <a:gd name="connsiteX7" fmla="*/ 9074 w 4106520"/>
              <a:gd name="connsiteY7" fmla="*/ 7082840 h 10695515"/>
              <a:gd name="connsiteX8" fmla="*/ 463 w 4106520"/>
              <a:gd name="connsiteY8" fmla="*/ 40543 h 10695515"/>
              <a:gd name="connsiteX9" fmla="*/ 25706 w 4106520"/>
              <a:gd name="connsiteY9" fmla="*/ 4670 h 10695515"/>
              <a:gd name="connsiteX10" fmla="*/ 46561 w 4106520"/>
              <a:gd name="connsiteY10" fmla="*/ 37 h 10695515"/>
              <a:gd name="connsiteX11" fmla="*/ 4068803 w 4106520"/>
              <a:gd name="connsiteY11" fmla="*/ 0 h 10695515"/>
              <a:gd name="connsiteX12" fmla="*/ 4102330 w 4106520"/>
              <a:gd name="connsiteY12" fmla="*/ 33528 h 10695515"/>
              <a:gd name="connsiteX13" fmla="*/ 4102329 w 4106520"/>
              <a:gd name="connsiteY13" fmla="*/ 10662081 h 10695515"/>
              <a:gd name="connsiteX14" fmla="*/ 4068802 w 4106520"/>
              <a:gd name="connsiteY14" fmla="*/ 10695514 h 10695515"/>
              <a:gd name="connsiteX15" fmla="*/ 4051295 w 4106520"/>
              <a:gd name="connsiteY15" fmla="*/ 10695514 h 10695515"/>
              <a:gd name="connsiteX16" fmla="*/ 4051295 w 4106520"/>
              <a:gd name="connsiteY16" fmla="*/ 10695515 h 10695515"/>
              <a:gd name="connsiteX17" fmla="*/ 46547 w 4106520"/>
              <a:gd name="connsiteY17" fmla="*/ 10695515 h 10695515"/>
              <a:gd name="connsiteX18" fmla="*/ 9074 w 4106520"/>
              <a:gd name="connsiteY18" fmla="*/ 10659953 h 10695515"/>
              <a:gd name="connsiteX19" fmla="*/ 9074 w 4106520"/>
              <a:gd name="connsiteY19" fmla="*/ 8213677 h 10695515"/>
              <a:gd name="connsiteX20" fmla="*/ 9074 w 4106520"/>
              <a:gd name="connsiteY20" fmla="*/ 8117697 h 10695515"/>
              <a:gd name="connsiteX0" fmla="*/ 9074 w 4106520"/>
              <a:gd name="connsiteY0" fmla="*/ 8117697 h 10695515"/>
              <a:gd name="connsiteX1" fmla="*/ 6625 w 4106520"/>
              <a:gd name="connsiteY1" fmla="*/ 7658609 h 10695515"/>
              <a:gd name="connsiteX2" fmla="*/ 9074 w 4106520"/>
              <a:gd name="connsiteY2" fmla="*/ 7295316 h 10695515"/>
              <a:gd name="connsiteX3" fmla="*/ 6337 w 4106520"/>
              <a:gd name="connsiteY3" fmla="*/ 7269284 h 10695515"/>
              <a:gd name="connsiteX4" fmla="*/ 9074 w 4106520"/>
              <a:gd name="connsiteY4" fmla="*/ 7181458 h 10695515"/>
              <a:gd name="connsiteX5" fmla="*/ 5346 w 4106520"/>
              <a:gd name="connsiteY5" fmla="*/ 7168704 h 10695515"/>
              <a:gd name="connsiteX6" fmla="*/ 9074 w 4106520"/>
              <a:gd name="connsiteY6" fmla="*/ 7082840 h 10695515"/>
              <a:gd name="connsiteX7" fmla="*/ 463 w 4106520"/>
              <a:gd name="connsiteY7" fmla="*/ 40543 h 10695515"/>
              <a:gd name="connsiteX8" fmla="*/ 25706 w 4106520"/>
              <a:gd name="connsiteY8" fmla="*/ 4670 h 10695515"/>
              <a:gd name="connsiteX9" fmla="*/ 46561 w 4106520"/>
              <a:gd name="connsiteY9" fmla="*/ 37 h 10695515"/>
              <a:gd name="connsiteX10" fmla="*/ 4068803 w 4106520"/>
              <a:gd name="connsiteY10" fmla="*/ 0 h 10695515"/>
              <a:gd name="connsiteX11" fmla="*/ 4102330 w 4106520"/>
              <a:gd name="connsiteY11" fmla="*/ 33528 h 10695515"/>
              <a:gd name="connsiteX12" fmla="*/ 4102329 w 4106520"/>
              <a:gd name="connsiteY12" fmla="*/ 10662081 h 10695515"/>
              <a:gd name="connsiteX13" fmla="*/ 4068802 w 4106520"/>
              <a:gd name="connsiteY13" fmla="*/ 10695514 h 10695515"/>
              <a:gd name="connsiteX14" fmla="*/ 4051295 w 4106520"/>
              <a:gd name="connsiteY14" fmla="*/ 10695514 h 10695515"/>
              <a:gd name="connsiteX15" fmla="*/ 4051295 w 4106520"/>
              <a:gd name="connsiteY15" fmla="*/ 10695515 h 10695515"/>
              <a:gd name="connsiteX16" fmla="*/ 46547 w 4106520"/>
              <a:gd name="connsiteY16" fmla="*/ 10695515 h 10695515"/>
              <a:gd name="connsiteX17" fmla="*/ 9074 w 4106520"/>
              <a:gd name="connsiteY17" fmla="*/ 10659953 h 10695515"/>
              <a:gd name="connsiteX18" fmla="*/ 9074 w 4106520"/>
              <a:gd name="connsiteY18" fmla="*/ 8213677 h 10695515"/>
              <a:gd name="connsiteX19" fmla="*/ 9074 w 4106520"/>
              <a:gd name="connsiteY19" fmla="*/ 8117697 h 10695515"/>
              <a:gd name="connsiteX0" fmla="*/ 9074 w 4106520"/>
              <a:gd name="connsiteY0" fmla="*/ 8117697 h 10695515"/>
              <a:gd name="connsiteX1" fmla="*/ 9074 w 4106520"/>
              <a:gd name="connsiteY1" fmla="*/ 7295316 h 10695515"/>
              <a:gd name="connsiteX2" fmla="*/ 6337 w 4106520"/>
              <a:gd name="connsiteY2" fmla="*/ 7269284 h 10695515"/>
              <a:gd name="connsiteX3" fmla="*/ 9074 w 4106520"/>
              <a:gd name="connsiteY3" fmla="*/ 7181458 h 10695515"/>
              <a:gd name="connsiteX4" fmla="*/ 5346 w 4106520"/>
              <a:gd name="connsiteY4" fmla="*/ 7168704 h 10695515"/>
              <a:gd name="connsiteX5" fmla="*/ 9074 w 4106520"/>
              <a:gd name="connsiteY5" fmla="*/ 7082840 h 10695515"/>
              <a:gd name="connsiteX6" fmla="*/ 463 w 4106520"/>
              <a:gd name="connsiteY6" fmla="*/ 40543 h 10695515"/>
              <a:gd name="connsiteX7" fmla="*/ 25706 w 4106520"/>
              <a:gd name="connsiteY7" fmla="*/ 4670 h 10695515"/>
              <a:gd name="connsiteX8" fmla="*/ 46561 w 4106520"/>
              <a:gd name="connsiteY8" fmla="*/ 37 h 10695515"/>
              <a:gd name="connsiteX9" fmla="*/ 4068803 w 4106520"/>
              <a:gd name="connsiteY9" fmla="*/ 0 h 10695515"/>
              <a:gd name="connsiteX10" fmla="*/ 4102330 w 4106520"/>
              <a:gd name="connsiteY10" fmla="*/ 33528 h 10695515"/>
              <a:gd name="connsiteX11" fmla="*/ 4102329 w 4106520"/>
              <a:gd name="connsiteY11" fmla="*/ 10662081 h 10695515"/>
              <a:gd name="connsiteX12" fmla="*/ 4068802 w 4106520"/>
              <a:gd name="connsiteY12" fmla="*/ 10695514 h 10695515"/>
              <a:gd name="connsiteX13" fmla="*/ 4051295 w 4106520"/>
              <a:gd name="connsiteY13" fmla="*/ 10695514 h 10695515"/>
              <a:gd name="connsiteX14" fmla="*/ 4051295 w 4106520"/>
              <a:gd name="connsiteY14" fmla="*/ 10695515 h 10695515"/>
              <a:gd name="connsiteX15" fmla="*/ 46547 w 4106520"/>
              <a:gd name="connsiteY15" fmla="*/ 10695515 h 10695515"/>
              <a:gd name="connsiteX16" fmla="*/ 9074 w 4106520"/>
              <a:gd name="connsiteY16" fmla="*/ 10659953 h 10695515"/>
              <a:gd name="connsiteX17" fmla="*/ 9074 w 4106520"/>
              <a:gd name="connsiteY17" fmla="*/ 8213677 h 10695515"/>
              <a:gd name="connsiteX18" fmla="*/ 9074 w 4106520"/>
              <a:gd name="connsiteY18" fmla="*/ 8117697 h 10695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106520" h="10695515">
                <a:moveTo>
                  <a:pt x="9074" y="8117697"/>
                </a:moveTo>
                <a:cubicBezTo>
                  <a:pt x="9074" y="7964637"/>
                  <a:pt x="9530" y="7436718"/>
                  <a:pt x="9074" y="7295316"/>
                </a:cubicBezTo>
                <a:lnTo>
                  <a:pt x="6337" y="7269284"/>
                </a:lnTo>
                <a:cubicBezTo>
                  <a:pt x="7249" y="7240009"/>
                  <a:pt x="8162" y="7210733"/>
                  <a:pt x="9074" y="7181458"/>
                </a:cubicBezTo>
                <a:lnTo>
                  <a:pt x="5346" y="7168704"/>
                </a:lnTo>
                <a:lnTo>
                  <a:pt x="9074" y="7082840"/>
                </a:lnTo>
                <a:cubicBezTo>
                  <a:pt x="8260" y="5894813"/>
                  <a:pt x="-2309" y="1220238"/>
                  <a:pt x="463" y="40543"/>
                </a:cubicBezTo>
                <a:cubicBezTo>
                  <a:pt x="8877" y="19945"/>
                  <a:pt x="11191" y="16628"/>
                  <a:pt x="25706" y="4670"/>
                </a:cubicBezTo>
                <a:lnTo>
                  <a:pt x="46561" y="37"/>
                </a:lnTo>
                <a:lnTo>
                  <a:pt x="4068803" y="0"/>
                </a:lnTo>
                <a:cubicBezTo>
                  <a:pt x="4087300" y="52"/>
                  <a:pt x="4102283" y="15032"/>
                  <a:pt x="4102330" y="33528"/>
                </a:cubicBezTo>
                <a:cubicBezTo>
                  <a:pt x="4107918" y="1810541"/>
                  <a:pt x="4107917" y="8885083"/>
                  <a:pt x="4102329" y="10662081"/>
                </a:cubicBezTo>
                <a:cubicBezTo>
                  <a:pt x="4102224" y="10680541"/>
                  <a:pt x="4087261" y="10695466"/>
                  <a:pt x="4068802" y="10695514"/>
                </a:cubicBezTo>
                <a:lnTo>
                  <a:pt x="4051295" y="10695514"/>
                </a:lnTo>
                <a:lnTo>
                  <a:pt x="4051295" y="10695515"/>
                </a:lnTo>
                <a:lnTo>
                  <a:pt x="46547" y="10695515"/>
                </a:lnTo>
                <a:cubicBezTo>
                  <a:pt x="25857" y="10695403"/>
                  <a:pt x="9128" y="10679532"/>
                  <a:pt x="9074" y="10659953"/>
                </a:cubicBezTo>
                <a:lnTo>
                  <a:pt x="9074" y="8213677"/>
                </a:lnTo>
                <a:lnTo>
                  <a:pt x="9074" y="8117697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49E8EBB-51E3-8569-C006-DA17099855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232" y="175266"/>
            <a:ext cx="6708729" cy="65074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C9F79D-0C37-3C29-866B-CBE2A8366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834" y="1634761"/>
            <a:ext cx="3987822" cy="100326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5400" dirty="0"/>
              <a:t>Confusion matrix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65B8C92-2D61-44A2-857C-E6980C2A2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87043">
            <a:off x="740665" y="-390458"/>
            <a:ext cx="464589" cy="1890251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3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BD4796F-4D50-4634-A058-0EEBBC75A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FCC4C22-47D5-430A-918F-5F0BC9210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0E1F53A8-026D-49F9-8C99-4D93566EA2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9F1A894-FB93-4D02-91C3-2E6004FF57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8BEE1C4-1B24-44C9-909C-3C3ACE161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94455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treetscapeVTI">
  <a:themeElements>
    <a:clrScheme name="Streetscape2">
      <a:dk1>
        <a:sysClr val="windowText" lastClr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147</Words>
  <Application>Microsoft Office PowerPoint</Application>
  <PresentationFormat>Widescreen</PresentationFormat>
  <Paragraphs>24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Consolas</vt:lpstr>
      <vt:lpstr>Franklin Gothic Heavy</vt:lpstr>
      <vt:lpstr>StreetscapeVTI</vt:lpstr>
      <vt:lpstr>Simpsons’ classification </vt:lpstr>
      <vt:lpstr>1.project</vt:lpstr>
      <vt:lpstr>2.Dataset</vt:lpstr>
      <vt:lpstr>About Dataset</vt:lpstr>
      <vt:lpstr>Example from the dataset </vt:lpstr>
      <vt:lpstr>PowerPoint Presentation</vt:lpstr>
      <vt:lpstr>Model description </vt:lpstr>
      <vt:lpstr> history of the model training </vt:lpstr>
      <vt:lpstr>Confusion matrix</vt:lpstr>
      <vt:lpstr>PowerPoint Presentation</vt:lpstr>
      <vt:lpstr>gui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Simpsons’ classification</dc:title>
  <dc:creator>Heba Maher</dc:creator>
  <cp:lastModifiedBy>Heba Maher</cp:lastModifiedBy>
  <cp:revision>3</cp:revision>
  <dcterms:created xsi:type="dcterms:W3CDTF">2024-05-15T13:23:06Z</dcterms:created>
  <dcterms:modified xsi:type="dcterms:W3CDTF">2024-05-15T21:24:46Z</dcterms:modified>
</cp:coreProperties>
</file>

<file path=docProps/thumbnail.jpeg>
</file>